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7" r:id="rId2"/>
    <p:sldId id="256" r:id="rId3"/>
    <p:sldId id="268" r:id="rId4"/>
    <p:sldId id="276" r:id="rId5"/>
    <p:sldId id="280" r:id="rId6"/>
    <p:sldId id="277" r:id="rId7"/>
    <p:sldId id="278" r:id="rId8"/>
    <p:sldId id="279" r:id="rId9"/>
    <p:sldId id="269" r:id="rId10"/>
    <p:sldId id="281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Pretendard" panose="02000503000000020004" pitchFamily="2" charset="-127"/>
      <p:regular r:id="rId18"/>
      <p:bold r:id="rId19"/>
    </p:embeddedFont>
    <p:embeddedFont>
      <p:font typeface="Pretendard Black" panose="02000503000000020004" pitchFamily="2" charset="-127"/>
      <p:bold r:id="rId20"/>
    </p:embeddedFont>
    <p:embeddedFont>
      <p:font typeface="Pretendard ExtraBold" panose="02000503000000020004" pitchFamily="2" charset="-127"/>
      <p:bold r:id="rId21"/>
    </p:embeddedFont>
    <p:embeddedFont>
      <p:font typeface="Pretendard Medium" panose="02000503000000020004" pitchFamily="2" charset="-127"/>
      <p:regular r:id="rId22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4"/>
    <p:restoredTop sz="94694"/>
  </p:normalViewPr>
  <p:slideViewPr>
    <p:cSldViewPr snapToGrid="0">
      <p:cViewPr varScale="1">
        <p:scale>
          <a:sx n="112" d="100"/>
          <a:sy n="112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2023. 7. 19.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(2)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응용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간단한 </a:t>
            </a:r>
            <a:r>
              <a:rPr lang="ko-KR" altLang="en-US" sz="48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선택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7792B59-B283-B13C-C7C0-B42FEC582EA1}"/>
              </a:ext>
            </a:extLst>
          </p:cNvPr>
          <p:cNvSpPr txBox="1"/>
          <p:nvPr/>
        </p:nvSpPr>
        <p:spPr>
          <a:xfrm>
            <a:off x="408306" y="1876034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타입 검사기 만들기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41BE6A-AB96-A67E-C00A-345B03D58AA7}"/>
              </a:ext>
            </a:extLst>
          </p:cNvPr>
          <p:cNvSpPr txBox="1"/>
          <p:nvPr/>
        </p:nvSpPr>
        <p:spPr>
          <a:xfrm>
            <a:off x="408305" y="2592310"/>
            <a:ext cx="1137538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파이썬은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변수를 만들 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따로 타입을 명시하지 않는다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이는 분명 장점으로 다가올 수 있지만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나중에 자신이 짠 함수나 모듈에서 예상치 못한 심각한 에러를 만드는 원인이 될 수도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임의의 변수를 지정해두고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변수의 타입이 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정수형이면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출력하고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실수형이라면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문자열이라면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출력하는 프로그램을 작성하라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 아직 배우지 않은 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if~else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사용하면 안된다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11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ore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ore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ore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필수 과제 설명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474521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실습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입출력을 활용한 간단한 </a:t>
              </a:r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챗봇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만들기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선택 과제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6" name="사각형: 둥근 모서리 1">
            <a:extLst>
              <a:ext uri="{FF2B5EF4-FFF2-40B4-BE49-F238E27FC236}">
                <a16:creationId xmlns:a16="http://schemas.microsoft.com/office/drawing/2014/main" id="{0869F033-1FDF-FBD1-7FAE-71D3E3903C93}"/>
              </a:ext>
            </a:extLst>
          </p:cNvPr>
          <p:cNvSpPr/>
          <p:nvPr/>
        </p:nvSpPr>
        <p:spPr>
          <a:xfrm>
            <a:off x="2542513" y="1847466"/>
            <a:ext cx="8887639" cy="1342356"/>
          </a:xfrm>
          <a:prstGeom prst="roundRect">
            <a:avLst>
              <a:gd name="adj" fmla="val 8771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“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당신의 이름은 무엇인가요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?”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338171-CC4D-2521-F058-3DDB699BBFBD}"/>
              </a:ext>
            </a:extLst>
          </p:cNvPr>
          <p:cNvGrpSpPr/>
          <p:nvPr/>
        </p:nvGrpSpPr>
        <p:grpSpPr>
          <a:xfrm>
            <a:off x="761846" y="3947109"/>
            <a:ext cx="10668306" cy="1351425"/>
            <a:chOff x="761846" y="3947109"/>
            <a:chExt cx="10668306" cy="1351425"/>
          </a:xfrm>
        </p:grpSpPr>
        <p:sp>
          <p:nvSpPr>
            <p:cNvPr id="7" name="사각형: 둥근 모서리 1">
              <a:extLst>
                <a:ext uri="{FF2B5EF4-FFF2-40B4-BE49-F238E27FC236}">
                  <a16:creationId xmlns:a16="http://schemas.microsoft.com/office/drawing/2014/main" id="{CF940B35-59D3-4CEC-C767-649A5EB82403}"/>
                </a:ext>
              </a:extLst>
            </p:cNvPr>
            <p:cNvSpPr/>
            <p:nvPr/>
          </p:nvSpPr>
          <p:spPr>
            <a:xfrm>
              <a:off x="761846" y="3956178"/>
              <a:ext cx="8887639" cy="1342356"/>
            </a:xfrm>
            <a:prstGeom prst="roundRect">
              <a:avLst>
                <a:gd name="adj" fmla="val 8771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“</a:t>
              </a:r>
              <a:r>
                <a:rPr lang="ko-KR" altLang="en-US" sz="2400" dirty="0" err="1">
                  <a:solidFill>
                    <a:srgbClr val="000000"/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송기태</a:t>
              </a:r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”</a:t>
              </a:r>
              <a:endParaRPr lang="ko-KR" altLang="en-US" sz="2400" dirty="0">
                <a:solidFill>
                  <a:srgbClr val="000000"/>
                </a:solidFill>
                <a:effectLst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1017409-1F1A-B29D-C315-F9A210515042}"/>
                </a:ext>
              </a:extLst>
            </p:cNvPr>
            <p:cNvGrpSpPr/>
            <p:nvPr/>
          </p:nvGrpSpPr>
          <p:grpSpPr>
            <a:xfrm>
              <a:off x="10087352" y="3947109"/>
              <a:ext cx="1342800" cy="1342800"/>
              <a:chOff x="10087352" y="3806978"/>
              <a:chExt cx="1342800" cy="1342800"/>
            </a:xfrm>
          </p:grpSpPr>
          <p:sp>
            <p:nvSpPr>
              <p:cNvPr id="9" name="자유형 8">
                <a:extLst>
                  <a:ext uri="{FF2B5EF4-FFF2-40B4-BE49-F238E27FC236}">
                    <a16:creationId xmlns:a16="http://schemas.microsoft.com/office/drawing/2014/main" id="{0F9CC401-88A8-D16B-9DB7-36648FD25490}"/>
                  </a:ext>
                </a:extLst>
              </p:cNvPr>
              <p:cNvSpPr/>
              <p:nvPr/>
            </p:nvSpPr>
            <p:spPr>
              <a:xfrm flipH="1">
                <a:off x="10528788" y="4247641"/>
                <a:ext cx="435900" cy="435900"/>
              </a:xfrm>
              <a:custGeom>
                <a:avLst/>
                <a:gdLst>
                  <a:gd name="connsiteX0" fmla="*/ 435900 w 435900"/>
                  <a:gd name="connsiteY0" fmla="*/ 217950 h 435900"/>
                  <a:gd name="connsiteX1" fmla="*/ 217950 w 435900"/>
                  <a:gd name="connsiteY1" fmla="*/ 435900 h 435900"/>
                  <a:gd name="connsiteX2" fmla="*/ 0 w 435900"/>
                  <a:gd name="connsiteY2" fmla="*/ 217950 h 435900"/>
                  <a:gd name="connsiteX3" fmla="*/ 217950 w 435900"/>
                  <a:gd name="connsiteY3" fmla="*/ 0 h 435900"/>
                  <a:gd name="connsiteX4" fmla="*/ 435900 w 435900"/>
                  <a:gd name="connsiteY4" fmla="*/ 217950 h 43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900" h="435900">
                    <a:moveTo>
                      <a:pt x="435900" y="217950"/>
                    </a:moveTo>
                    <a:cubicBezTo>
                      <a:pt x="435900" y="338321"/>
                      <a:pt x="338321" y="435900"/>
                      <a:pt x="217950" y="435900"/>
                    </a:cubicBezTo>
                    <a:cubicBezTo>
                      <a:pt x="97580" y="435900"/>
                      <a:pt x="0" y="338321"/>
                      <a:pt x="0" y="217950"/>
                    </a:cubicBezTo>
                    <a:cubicBezTo>
                      <a:pt x="0" y="97580"/>
                      <a:pt x="97580" y="0"/>
                      <a:pt x="217950" y="0"/>
                    </a:cubicBezTo>
                    <a:cubicBezTo>
                      <a:pt x="338321" y="0"/>
                      <a:pt x="435900" y="97580"/>
                      <a:pt x="435900" y="217950"/>
                    </a:cubicBez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0" name="자유형 9">
                <a:extLst>
                  <a:ext uri="{FF2B5EF4-FFF2-40B4-BE49-F238E27FC236}">
                    <a16:creationId xmlns:a16="http://schemas.microsoft.com/office/drawing/2014/main" id="{D5B272DF-C927-7024-A9FD-B44746418901}"/>
                  </a:ext>
                </a:extLst>
              </p:cNvPr>
              <p:cNvSpPr/>
              <p:nvPr/>
            </p:nvSpPr>
            <p:spPr>
              <a:xfrm flipH="1">
                <a:off x="10568969" y="4579471"/>
                <a:ext cx="345796" cy="514908"/>
              </a:xfrm>
              <a:custGeom>
                <a:avLst/>
                <a:gdLst>
                  <a:gd name="connsiteX0" fmla="*/ 42909 w 345796"/>
                  <a:gd name="connsiteY0" fmla="*/ 136299 h 514908"/>
                  <a:gd name="connsiteX1" fmla="*/ 33063 w 345796"/>
                  <a:gd name="connsiteY1" fmla="*/ 36765 h 514908"/>
                  <a:gd name="connsiteX2" fmla="*/ 229689 w 345796"/>
                  <a:gd name="connsiteY2" fmla="*/ 0 h 514908"/>
                  <a:gd name="connsiteX3" fmla="*/ 345796 w 345796"/>
                  <a:gd name="connsiteY3" fmla="*/ 282695 h 514908"/>
                  <a:gd name="connsiteX4" fmla="*/ 143871 w 345796"/>
                  <a:gd name="connsiteY4" fmla="*/ 514908 h 514908"/>
                  <a:gd name="connsiteX5" fmla="*/ 0 w 345796"/>
                  <a:gd name="connsiteY5" fmla="*/ 232214 h 514908"/>
                  <a:gd name="connsiteX6" fmla="*/ 42909 w 345796"/>
                  <a:gd name="connsiteY6" fmla="*/ 136299 h 5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5796" h="514908">
                    <a:moveTo>
                      <a:pt x="42909" y="136299"/>
                    </a:moveTo>
                    <a:lnTo>
                      <a:pt x="33063" y="36765"/>
                    </a:lnTo>
                    <a:lnTo>
                      <a:pt x="229689" y="0"/>
                    </a:lnTo>
                    <a:lnTo>
                      <a:pt x="345796" y="282695"/>
                    </a:lnTo>
                    <a:lnTo>
                      <a:pt x="143871" y="514908"/>
                    </a:lnTo>
                    <a:lnTo>
                      <a:pt x="0" y="232214"/>
                    </a:lnTo>
                    <a:lnTo>
                      <a:pt x="42909" y="136299"/>
                    </a:ln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60BD1CF7-BF06-18E6-7C3F-53D7B7AED3D9}"/>
                  </a:ext>
                </a:extLst>
              </p:cNvPr>
              <p:cNvSpPr/>
              <p:nvPr/>
            </p:nvSpPr>
            <p:spPr>
              <a:xfrm flipH="1">
                <a:off x="10552732" y="4183554"/>
                <a:ext cx="439554" cy="492217"/>
              </a:xfrm>
              <a:custGeom>
                <a:avLst/>
                <a:gdLst>
                  <a:gd name="connsiteX0" fmla="*/ 107423 w 439554"/>
                  <a:gd name="connsiteY0" fmla="*/ 482505 h 492217"/>
                  <a:gd name="connsiteX1" fmla="*/ 150413 w 439554"/>
                  <a:gd name="connsiteY1" fmla="*/ 492218 h 492217"/>
                  <a:gd name="connsiteX2" fmla="*/ 128090 w 439554"/>
                  <a:gd name="connsiteY2" fmla="*/ 374831 h 492217"/>
                  <a:gd name="connsiteX3" fmla="*/ 167668 w 439554"/>
                  <a:gd name="connsiteY3" fmla="*/ 380720 h 492217"/>
                  <a:gd name="connsiteX4" fmla="*/ 197204 w 439554"/>
                  <a:gd name="connsiteY4" fmla="*/ 413836 h 492217"/>
                  <a:gd name="connsiteX5" fmla="*/ 233182 w 439554"/>
                  <a:gd name="connsiteY5" fmla="*/ 377206 h 492217"/>
                  <a:gd name="connsiteX6" fmla="*/ 287535 w 439554"/>
                  <a:gd name="connsiteY6" fmla="*/ 314996 h 492217"/>
                  <a:gd name="connsiteX7" fmla="*/ 278262 w 439554"/>
                  <a:gd name="connsiteY7" fmla="*/ 250726 h 492217"/>
                  <a:gd name="connsiteX8" fmla="*/ 420727 w 439554"/>
                  <a:gd name="connsiteY8" fmla="*/ 79493 h 492217"/>
                  <a:gd name="connsiteX9" fmla="*/ 355109 w 439554"/>
                  <a:gd name="connsiteY9" fmla="*/ 21316 h 492217"/>
                  <a:gd name="connsiteX10" fmla="*/ 319768 w 439554"/>
                  <a:gd name="connsiteY10" fmla="*/ 4784 h 492217"/>
                  <a:gd name="connsiteX11" fmla="*/ 261076 w 439554"/>
                  <a:gd name="connsiteY11" fmla="*/ 15945 h 492217"/>
                  <a:gd name="connsiteX12" fmla="*/ 35288 w 439554"/>
                  <a:gd name="connsiteY12" fmla="*/ 93762 h 492217"/>
                  <a:gd name="connsiteX13" fmla="*/ 107423 w 439554"/>
                  <a:gd name="connsiteY13" fmla="*/ 482505 h 492217"/>
                  <a:gd name="connsiteX14" fmla="*/ 107423 w 439554"/>
                  <a:gd name="connsiteY14" fmla="*/ 482505 h 49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9554" h="492217">
                    <a:moveTo>
                      <a:pt x="107423" y="482505"/>
                    </a:moveTo>
                    <a:lnTo>
                      <a:pt x="150413" y="492218"/>
                    </a:lnTo>
                    <a:cubicBezTo>
                      <a:pt x="150413" y="492218"/>
                      <a:pt x="116619" y="385061"/>
                      <a:pt x="128090" y="374831"/>
                    </a:cubicBezTo>
                    <a:cubicBezTo>
                      <a:pt x="139560" y="364601"/>
                      <a:pt x="167668" y="380720"/>
                      <a:pt x="167668" y="380720"/>
                    </a:cubicBezTo>
                    <a:lnTo>
                      <a:pt x="197204" y="413836"/>
                    </a:lnTo>
                    <a:lnTo>
                      <a:pt x="233182" y="377206"/>
                    </a:lnTo>
                    <a:cubicBezTo>
                      <a:pt x="233182" y="377206"/>
                      <a:pt x="272242" y="328636"/>
                      <a:pt x="287535" y="314996"/>
                    </a:cubicBezTo>
                    <a:cubicBezTo>
                      <a:pt x="302829" y="301356"/>
                      <a:pt x="278262" y="250726"/>
                      <a:pt x="278262" y="250726"/>
                    </a:cubicBezTo>
                    <a:cubicBezTo>
                      <a:pt x="278262" y="250726"/>
                      <a:pt x="505155" y="189542"/>
                      <a:pt x="420727" y="79493"/>
                    </a:cubicBezTo>
                    <a:cubicBezTo>
                      <a:pt x="420727" y="79493"/>
                      <a:pt x="371228" y="-6792"/>
                      <a:pt x="355109" y="21316"/>
                    </a:cubicBezTo>
                    <a:cubicBezTo>
                      <a:pt x="338991" y="49424"/>
                      <a:pt x="319768" y="4784"/>
                      <a:pt x="319768" y="4784"/>
                    </a:cubicBezTo>
                    <a:lnTo>
                      <a:pt x="261076" y="15945"/>
                    </a:lnTo>
                    <a:cubicBezTo>
                      <a:pt x="261076" y="15945"/>
                      <a:pt x="145234" y="-52356"/>
                      <a:pt x="35288" y="93762"/>
                    </a:cubicBezTo>
                    <a:cubicBezTo>
                      <a:pt x="-74657" y="239880"/>
                      <a:pt x="107423" y="482505"/>
                      <a:pt x="107423" y="482505"/>
                    </a:cubicBezTo>
                    <a:lnTo>
                      <a:pt x="107423" y="482505"/>
                    </a:lnTo>
                    <a:close/>
                  </a:path>
                </a:pathLst>
              </a:custGeom>
              <a:solidFill>
                <a:srgbClr val="2F2E41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4" name="자유형 13">
                <a:extLst>
                  <a:ext uri="{FF2B5EF4-FFF2-40B4-BE49-F238E27FC236}">
                    <a16:creationId xmlns:a16="http://schemas.microsoft.com/office/drawing/2014/main" id="{A649EEAB-92DE-32FB-5FFA-1D02AA8F1865}"/>
                  </a:ext>
                </a:extLst>
              </p:cNvPr>
              <p:cNvSpPr/>
              <p:nvPr/>
            </p:nvSpPr>
            <p:spPr>
              <a:xfrm flipH="1">
                <a:off x="10336831" y="4749411"/>
                <a:ext cx="812192" cy="400366"/>
              </a:xfrm>
              <a:custGeom>
                <a:avLst/>
                <a:gdLst>
                  <a:gd name="connsiteX0" fmla="*/ 812192 w 812192"/>
                  <a:gd name="connsiteY0" fmla="*/ 251321 h 400366"/>
                  <a:gd name="connsiteX1" fmla="*/ 390270 w 812192"/>
                  <a:gd name="connsiteY1" fmla="*/ 400366 h 400366"/>
                  <a:gd name="connsiteX2" fmla="*/ 0 w 812192"/>
                  <a:gd name="connsiteY2" fmla="*/ 275476 h 400366"/>
                  <a:gd name="connsiteX3" fmla="*/ 581 w 812192"/>
                  <a:gd name="connsiteY3" fmla="*/ 269166 h 400366"/>
                  <a:gd name="connsiteX4" fmla="*/ 8027 w 812192"/>
                  <a:gd name="connsiteY4" fmla="*/ 177997 h 400366"/>
                  <a:gd name="connsiteX5" fmla="*/ 254476 w 812192"/>
                  <a:gd name="connsiteY5" fmla="*/ 6840 h 400366"/>
                  <a:gd name="connsiteX6" fmla="*/ 257732 w 812192"/>
                  <a:gd name="connsiteY6" fmla="*/ 9819 h 400366"/>
                  <a:gd name="connsiteX7" fmla="*/ 418792 w 812192"/>
                  <a:gd name="connsiteY7" fmla="*/ 75293 h 400366"/>
                  <a:gd name="connsiteX8" fmla="*/ 538735 w 812192"/>
                  <a:gd name="connsiteY8" fmla="*/ 12141 h 400366"/>
                  <a:gd name="connsiteX9" fmla="*/ 542017 w 812192"/>
                  <a:gd name="connsiteY9" fmla="*/ 0 h 400366"/>
                  <a:gd name="connsiteX10" fmla="*/ 788466 w 812192"/>
                  <a:gd name="connsiteY10" fmla="*/ 116384 h 400366"/>
                  <a:gd name="connsiteX11" fmla="*/ 812066 w 812192"/>
                  <a:gd name="connsiteY11" fmla="*/ 244430 h 400366"/>
                  <a:gd name="connsiteX12" fmla="*/ 812192 w 812192"/>
                  <a:gd name="connsiteY12" fmla="*/ 251321 h 40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12192" h="400366">
                    <a:moveTo>
                      <a:pt x="812192" y="251321"/>
                    </a:moveTo>
                    <a:cubicBezTo>
                      <a:pt x="693082" y="347891"/>
                      <a:pt x="545727" y="400366"/>
                      <a:pt x="390270" y="400366"/>
                    </a:cubicBezTo>
                    <a:cubicBezTo>
                      <a:pt x="248317" y="400366"/>
                      <a:pt x="113103" y="356599"/>
                      <a:pt x="0" y="275476"/>
                    </a:cubicBezTo>
                    <a:cubicBezTo>
                      <a:pt x="202" y="273356"/>
                      <a:pt x="404" y="271261"/>
                      <a:pt x="581" y="269166"/>
                    </a:cubicBezTo>
                    <a:cubicBezTo>
                      <a:pt x="3584" y="236353"/>
                      <a:pt x="6260" y="204449"/>
                      <a:pt x="8027" y="177997"/>
                    </a:cubicBezTo>
                    <a:cubicBezTo>
                      <a:pt x="14867" y="75293"/>
                      <a:pt x="254476" y="6840"/>
                      <a:pt x="254476" y="6840"/>
                    </a:cubicBezTo>
                    <a:cubicBezTo>
                      <a:pt x="254476" y="6840"/>
                      <a:pt x="255561" y="7926"/>
                      <a:pt x="257732" y="9819"/>
                    </a:cubicBezTo>
                    <a:cubicBezTo>
                      <a:pt x="270958" y="21429"/>
                      <a:pt x="324645" y="63531"/>
                      <a:pt x="418792" y="75293"/>
                    </a:cubicBezTo>
                    <a:cubicBezTo>
                      <a:pt x="502742" y="85793"/>
                      <a:pt x="530381" y="35993"/>
                      <a:pt x="538735" y="12141"/>
                    </a:cubicBezTo>
                    <a:cubicBezTo>
                      <a:pt x="541260" y="4871"/>
                      <a:pt x="542017" y="0"/>
                      <a:pt x="542017" y="0"/>
                    </a:cubicBezTo>
                    <a:lnTo>
                      <a:pt x="788466" y="116384"/>
                    </a:lnTo>
                    <a:cubicBezTo>
                      <a:pt x="804544" y="139353"/>
                      <a:pt x="810829" y="188825"/>
                      <a:pt x="812066" y="244430"/>
                    </a:cubicBezTo>
                    <a:cubicBezTo>
                      <a:pt x="812116" y="246727"/>
                      <a:pt x="812167" y="248999"/>
                      <a:pt x="812192" y="251321"/>
                    </a:cubicBezTo>
                    <a:close/>
                  </a:path>
                </a:pathLst>
              </a:custGeom>
              <a:solidFill>
                <a:srgbClr val="3366FF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5" name="자유형 14">
                <a:extLst>
                  <a:ext uri="{FF2B5EF4-FFF2-40B4-BE49-F238E27FC236}">
                    <a16:creationId xmlns:a16="http://schemas.microsoft.com/office/drawing/2014/main" id="{5DCA0531-46E2-E51E-713A-5A46D75765D2}"/>
                  </a:ext>
                </a:extLst>
              </p:cNvPr>
              <p:cNvSpPr/>
              <p:nvPr/>
            </p:nvSpPr>
            <p:spPr>
              <a:xfrm flipH="1">
                <a:off x="10087352" y="3806978"/>
                <a:ext cx="1342800" cy="1342800"/>
              </a:xfrm>
              <a:custGeom>
                <a:avLst/>
                <a:gdLst>
                  <a:gd name="connsiteX0" fmla="*/ 1146151 w 1342800"/>
                  <a:gd name="connsiteY0" fmla="*/ 196650 h 1342800"/>
                  <a:gd name="connsiteX1" fmla="*/ 671400 w 1342800"/>
                  <a:gd name="connsiteY1" fmla="*/ 0 h 1342800"/>
                  <a:gd name="connsiteX2" fmla="*/ 196650 w 1342800"/>
                  <a:gd name="connsiteY2" fmla="*/ 196650 h 1342800"/>
                  <a:gd name="connsiteX3" fmla="*/ 0 w 1342800"/>
                  <a:gd name="connsiteY3" fmla="*/ 671400 h 1342800"/>
                  <a:gd name="connsiteX4" fmla="*/ 164796 w 1342800"/>
                  <a:gd name="connsiteY4" fmla="*/ 1112025 h 1342800"/>
                  <a:gd name="connsiteX5" fmla="*/ 196650 w 1342800"/>
                  <a:gd name="connsiteY5" fmla="*/ 1146151 h 1342800"/>
                  <a:gd name="connsiteX6" fmla="*/ 204525 w 1342800"/>
                  <a:gd name="connsiteY6" fmla="*/ 1153874 h 1342800"/>
                  <a:gd name="connsiteX7" fmla="*/ 226105 w 1342800"/>
                  <a:gd name="connsiteY7" fmla="*/ 1173890 h 1342800"/>
                  <a:gd name="connsiteX8" fmla="*/ 239584 w 1342800"/>
                  <a:gd name="connsiteY8" fmla="*/ 1185551 h 1342800"/>
                  <a:gd name="connsiteX9" fmla="*/ 250311 w 1342800"/>
                  <a:gd name="connsiteY9" fmla="*/ 1194411 h 1342800"/>
                  <a:gd name="connsiteX10" fmla="*/ 250513 w 1342800"/>
                  <a:gd name="connsiteY10" fmla="*/ 1194587 h 1342800"/>
                  <a:gd name="connsiteX11" fmla="*/ 281130 w 1342800"/>
                  <a:gd name="connsiteY11" fmla="*/ 1217910 h 1342800"/>
                  <a:gd name="connsiteX12" fmla="*/ 671400 w 1342800"/>
                  <a:gd name="connsiteY12" fmla="*/ 1342800 h 1342800"/>
                  <a:gd name="connsiteX13" fmla="*/ 1093322 w 1342800"/>
                  <a:gd name="connsiteY13" fmla="*/ 1193754 h 1342800"/>
                  <a:gd name="connsiteX14" fmla="*/ 1121894 w 1342800"/>
                  <a:gd name="connsiteY14" fmla="*/ 1169246 h 1342800"/>
                  <a:gd name="connsiteX15" fmla="*/ 1146151 w 1342800"/>
                  <a:gd name="connsiteY15" fmla="*/ 1146151 h 1342800"/>
                  <a:gd name="connsiteX16" fmla="*/ 1153597 w 1342800"/>
                  <a:gd name="connsiteY16" fmla="*/ 1138578 h 1342800"/>
                  <a:gd name="connsiteX17" fmla="*/ 1173486 w 1342800"/>
                  <a:gd name="connsiteY17" fmla="*/ 1117174 h 1342800"/>
                  <a:gd name="connsiteX18" fmla="*/ 1342800 w 1342800"/>
                  <a:gd name="connsiteY18" fmla="*/ 671400 h 1342800"/>
                  <a:gd name="connsiteX19" fmla="*/ 1146151 w 1342800"/>
                  <a:gd name="connsiteY19" fmla="*/ 196650 h 1342800"/>
                  <a:gd name="connsiteX20" fmla="*/ 1171845 w 1342800"/>
                  <a:gd name="connsiteY20" fmla="*/ 1110889 h 1342800"/>
                  <a:gd name="connsiteX21" fmla="*/ 1152461 w 1342800"/>
                  <a:gd name="connsiteY21" fmla="*/ 1132016 h 1342800"/>
                  <a:gd name="connsiteX22" fmla="*/ 1120557 w 1342800"/>
                  <a:gd name="connsiteY22" fmla="*/ 1163163 h 1342800"/>
                  <a:gd name="connsiteX23" fmla="*/ 1107911 w 1342800"/>
                  <a:gd name="connsiteY23" fmla="*/ 1174445 h 1342800"/>
                  <a:gd name="connsiteX24" fmla="*/ 1093196 w 1342800"/>
                  <a:gd name="connsiteY24" fmla="*/ 1186864 h 1342800"/>
                  <a:gd name="connsiteX25" fmla="*/ 965150 w 1342800"/>
                  <a:gd name="connsiteY25" fmla="*/ 1269426 h 1342800"/>
                  <a:gd name="connsiteX26" fmla="*/ 909368 w 1342800"/>
                  <a:gd name="connsiteY26" fmla="*/ 1293833 h 1342800"/>
                  <a:gd name="connsiteX27" fmla="*/ 671400 w 1342800"/>
                  <a:gd name="connsiteY27" fmla="*/ 1337752 h 1342800"/>
                  <a:gd name="connsiteX28" fmla="*/ 441231 w 1342800"/>
                  <a:gd name="connsiteY28" fmla="*/ 1296761 h 1342800"/>
                  <a:gd name="connsiteX29" fmla="*/ 355968 w 1342800"/>
                  <a:gd name="connsiteY29" fmla="*/ 1258244 h 1342800"/>
                  <a:gd name="connsiteX30" fmla="*/ 344004 w 1342800"/>
                  <a:gd name="connsiteY30" fmla="*/ 1251631 h 1342800"/>
                  <a:gd name="connsiteX31" fmla="*/ 283629 w 1342800"/>
                  <a:gd name="connsiteY31" fmla="*/ 1212988 h 1342800"/>
                  <a:gd name="connsiteX32" fmla="*/ 281710 w 1342800"/>
                  <a:gd name="connsiteY32" fmla="*/ 1211599 h 1342800"/>
                  <a:gd name="connsiteX33" fmla="*/ 241578 w 1342800"/>
                  <a:gd name="connsiteY33" fmla="*/ 1180175 h 1342800"/>
                  <a:gd name="connsiteX34" fmla="*/ 227519 w 1342800"/>
                  <a:gd name="connsiteY34" fmla="*/ 1167933 h 1342800"/>
                  <a:gd name="connsiteX35" fmla="*/ 205433 w 1342800"/>
                  <a:gd name="connsiteY35" fmla="*/ 1147286 h 1342800"/>
                  <a:gd name="connsiteX36" fmla="*/ 166336 w 1342800"/>
                  <a:gd name="connsiteY36" fmla="*/ 1105564 h 1342800"/>
                  <a:gd name="connsiteX37" fmla="*/ 5048 w 1342800"/>
                  <a:gd name="connsiteY37" fmla="*/ 671400 h 1342800"/>
                  <a:gd name="connsiteX38" fmla="*/ 671400 w 1342800"/>
                  <a:gd name="connsiteY38" fmla="*/ 5048 h 1342800"/>
                  <a:gd name="connsiteX39" fmla="*/ 1337752 w 1342800"/>
                  <a:gd name="connsiteY39" fmla="*/ 671400 h 1342800"/>
                  <a:gd name="connsiteX40" fmla="*/ 1171845 w 1342800"/>
                  <a:gd name="connsiteY40" fmla="*/ 1110889 h 1342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42800" h="1342800">
                    <a:moveTo>
                      <a:pt x="1146151" y="196650"/>
                    </a:moveTo>
                    <a:cubicBezTo>
                      <a:pt x="1019342" y="69841"/>
                      <a:pt x="850734" y="0"/>
                      <a:pt x="671400" y="0"/>
                    </a:cubicBezTo>
                    <a:cubicBezTo>
                      <a:pt x="492066" y="0"/>
                      <a:pt x="323458" y="69841"/>
                      <a:pt x="196650" y="196650"/>
                    </a:cubicBezTo>
                    <a:cubicBezTo>
                      <a:pt x="69841" y="323458"/>
                      <a:pt x="0" y="492066"/>
                      <a:pt x="0" y="671400"/>
                    </a:cubicBezTo>
                    <a:cubicBezTo>
                      <a:pt x="0" y="835085"/>
                      <a:pt x="58180" y="989835"/>
                      <a:pt x="164796" y="1112025"/>
                    </a:cubicBezTo>
                    <a:cubicBezTo>
                      <a:pt x="174968" y="1123712"/>
                      <a:pt x="185594" y="1135095"/>
                      <a:pt x="196650" y="1146151"/>
                    </a:cubicBezTo>
                    <a:cubicBezTo>
                      <a:pt x="199249" y="1148750"/>
                      <a:pt x="201874" y="1151350"/>
                      <a:pt x="204525" y="1153874"/>
                    </a:cubicBezTo>
                    <a:cubicBezTo>
                      <a:pt x="211592" y="1160714"/>
                      <a:pt x="218786" y="1167403"/>
                      <a:pt x="226105" y="1173890"/>
                    </a:cubicBezTo>
                    <a:cubicBezTo>
                      <a:pt x="230548" y="1177853"/>
                      <a:pt x="235041" y="1181740"/>
                      <a:pt x="239584" y="1185551"/>
                    </a:cubicBezTo>
                    <a:cubicBezTo>
                      <a:pt x="243143" y="1188555"/>
                      <a:pt x="246702" y="1191508"/>
                      <a:pt x="250311" y="1194411"/>
                    </a:cubicBezTo>
                    <a:cubicBezTo>
                      <a:pt x="250387" y="1194486"/>
                      <a:pt x="250437" y="1194537"/>
                      <a:pt x="250513" y="1194587"/>
                    </a:cubicBezTo>
                    <a:cubicBezTo>
                      <a:pt x="260533" y="1202664"/>
                      <a:pt x="270731" y="1210438"/>
                      <a:pt x="281130" y="1217910"/>
                    </a:cubicBezTo>
                    <a:cubicBezTo>
                      <a:pt x="394233" y="1299033"/>
                      <a:pt x="529447" y="1342800"/>
                      <a:pt x="671400" y="1342800"/>
                    </a:cubicBezTo>
                    <a:cubicBezTo>
                      <a:pt x="826857" y="1342800"/>
                      <a:pt x="974212" y="1290325"/>
                      <a:pt x="1093322" y="1193754"/>
                    </a:cubicBezTo>
                    <a:cubicBezTo>
                      <a:pt x="1103040" y="1185879"/>
                      <a:pt x="1112555" y="1177701"/>
                      <a:pt x="1121894" y="1169246"/>
                    </a:cubicBezTo>
                    <a:cubicBezTo>
                      <a:pt x="1130148" y="1161774"/>
                      <a:pt x="1138225" y="1154076"/>
                      <a:pt x="1146151" y="1146151"/>
                    </a:cubicBezTo>
                    <a:cubicBezTo>
                      <a:pt x="1148649" y="1143652"/>
                      <a:pt x="1151148" y="1141128"/>
                      <a:pt x="1153597" y="1138578"/>
                    </a:cubicBezTo>
                    <a:cubicBezTo>
                      <a:pt x="1160411" y="1131561"/>
                      <a:pt x="1167024" y="1124418"/>
                      <a:pt x="1173486" y="1117174"/>
                    </a:cubicBezTo>
                    <a:cubicBezTo>
                      <a:pt x="1282955" y="994202"/>
                      <a:pt x="1342800" y="837407"/>
                      <a:pt x="1342800" y="671400"/>
                    </a:cubicBezTo>
                    <a:cubicBezTo>
                      <a:pt x="1342800" y="492066"/>
                      <a:pt x="1272959" y="323458"/>
                      <a:pt x="1146151" y="196650"/>
                    </a:cubicBezTo>
                    <a:close/>
                    <a:moveTo>
                      <a:pt x="1171845" y="1110889"/>
                    </a:moveTo>
                    <a:cubicBezTo>
                      <a:pt x="1165535" y="1118058"/>
                      <a:pt x="1159074" y="1125125"/>
                      <a:pt x="1152461" y="1132016"/>
                    </a:cubicBezTo>
                    <a:cubicBezTo>
                      <a:pt x="1142163" y="1142743"/>
                      <a:pt x="1131536" y="1153142"/>
                      <a:pt x="1120557" y="1163163"/>
                    </a:cubicBezTo>
                    <a:cubicBezTo>
                      <a:pt x="1116392" y="1166999"/>
                      <a:pt x="1112177" y="1170735"/>
                      <a:pt x="1107911" y="1174445"/>
                    </a:cubicBezTo>
                    <a:cubicBezTo>
                      <a:pt x="1103065" y="1178660"/>
                      <a:pt x="1098168" y="1182800"/>
                      <a:pt x="1093196" y="1186864"/>
                    </a:cubicBezTo>
                    <a:cubicBezTo>
                      <a:pt x="1053997" y="1219045"/>
                      <a:pt x="1011063" y="1246810"/>
                      <a:pt x="965150" y="1269426"/>
                    </a:cubicBezTo>
                    <a:cubicBezTo>
                      <a:pt x="947002" y="1278386"/>
                      <a:pt x="928400" y="1286539"/>
                      <a:pt x="909368" y="1293833"/>
                    </a:cubicBezTo>
                    <a:cubicBezTo>
                      <a:pt x="835439" y="1322204"/>
                      <a:pt x="755199" y="1337752"/>
                      <a:pt x="671400" y="1337752"/>
                    </a:cubicBezTo>
                    <a:cubicBezTo>
                      <a:pt x="590529" y="1337752"/>
                      <a:pt x="512990" y="1323264"/>
                      <a:pt x="441231" y="1296761"/>
                    </a:cubicBezTo>
                    <a:cubicBezTo>
                      <a:pt x="411775" y="1285908"/>
                      <a:pt x="383304" y="1273010"/>
                      <a:pt x="355968" y="1258244"/>
                    </a:cubicBezTo>
                    <a:cubicBezTo>
                      <a:pt x="351955" y="1256073"/>
                      <a:pt x="347967" y="1253877"/>
                      <a:pt x="344004" y="1251631"/>
                    </a:cubicBezTo>
                    <a:cubicBezTo>
                      <a:pt x="323155" y="1239818"/>
                      <a:pt x="302988" y="1226920"/>
                      <a:pt x="283629" y="1212988"/>
                    </a:cubicBezTo>
                    <a:cubicBezTo>
                      <a:pt x="282998" y="1212533"/>
                      <a:pt x="282341" y="1212054"/>
                      <a:pt x="281710" y="1211599"/>
                    </a:cubicBezTo>
                    <a:cubicBezTo>
                      <a:pt x="267929" y="1201655"/>
                      <a:pt x="254526" y="1191180"/>
                      <a:pt x="241578" y="1180175"/>
                    </a:cubicBezTo>
                    <a:cubicBezTo>
                      <a:pt x="236833" y="1176162"/>
                      <a:pt x="232138" y="1172098"/>
                      <a:pt x="227519" y="1167933"/>
                    </a:cubicBezTo>
                    <a:cubicBezTo>
                      <a:pt x="219997" y="1161244"/>
                      <a:pt x="212627" y="1154354"/>
                      <a:pt x="205433" y="1147286"/>
                    </a:cubicBezTo>
                    <a:cubicBezTo>
                      <a:pt x="191804" y="1133934"/>
                      <a:pt x="178779" y="1120026"/>
                      <a:pt x="166336" y="1105564"/>
                    </a:cubicBezTo>
                    <a:cubicBezTo>
                      <a:pt x="65853" y="988851"/>
                      <a:pt x="5048" y="837105"/>
                      <a:pt x="5048" y="671400"/>
                    </a:cubicBezTo>
                    <a:cubicBezTo>
                      <a:pt x="5048" y="303973"/>
                      <a:pt x="303973" y="5048"/>
                      <a:pt x="671400" y="5048"/>
                    </a:cubicBezTo>
                    <a:cubicBezTo>
                      <a:pt x="1038827" y="5048"/>
                      <a:pt x="1337752" y="303973"/>
                      <a:pt x="1337752" y="671400"/>
                    </a:cubicBezTo>
                    <a:cubicBezTo>
                      <a:pt x="1337752" y="839654"/>
                      <a:pt x="1275080" y="993521"/>
                      <a:pt x="1171845" y="1110889"/>
                    </a:cubicBezTo>
                    <a:close/>
                  </a:path>
                </a:pathLst>
              </a:custGeom>
              <a:solidFill>
                <a:srgbClr val="3F3D5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5CA6D7-EF67-81A7-948E-87CEC8AD2848}"/>
              </a:ext>
            </a:extLst>
          </p:cNvPr>
          <p:cNvGrpSpPr/>
          <p:nvPr/>
        </p:nvGrpSpPr>
        <p:grpSpPr>
          <a:xfrm>
            <a:off x="761846" y="1847466"/>
            <a:ext cx="1342800" cy="1342356"/>
            <a:chOff x="761846" y="1847466"/>
            <a:chExt cx="1342800" cy="1342356"/>
          </a:xfrm>
        </p:grpSpPr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36699C23-4D58-2E52-72D8-2DAF0E665622}"/>
                </a:ext>
              </a:extLst>
            </p:cNvPr>
            <p:cNvSpPr/>
            <p:nvPr/>
          </p:nvSpPr>
          <p:spPr>
            <a:xfrm>
              <a:off x="761846" y="1847466"/>
              <a:ext cx="1342800" cy="1342356"/>
            </a:xfrm>
            <a:custGeom>
              <a:avLst/>
              <a:gdLst>
                <a:gd name="connsiteX0" fmla="*/ 1875504 w 2197291"/>
                <a:gd name="connsiteY0" fmla="*/ 321788 h 2197291"/>
                <a:gd name="connsiteX1" fmla="*/ 1098646 w 2197291"/>
                <a:gd name="connsiteY1" fmla="*/ 0 h 2197291"/>
                <a:gd name="connsiteX2" fmla="*/ 321788 w 2197291"/>
                <a:gd name="connsiteY2" fmla="*/ 321788 h 2197291"/>
                <a:gd name="connsiteX3" fmla="*/ 0 w 2197291"/>
                <a:gd name="connsiteY3" fmla="*/ 1098646 h 2197291"/>
                <a:gd name="connsiteX4" fmla="*/ 269664 w 2197291"/>
                <a:gd name="connsiteY4" fmla="*/ 1819663 h 2197291"/>
                <a:gd name="connsiteX5" fmla="*/ 321788 w 2197291"/>
                <a:gd name="connsiteY5" fmla="*/ 1875504 h 2197291"/>
                <a:gd name="connsiteX6" fmla="*/ 334674 w 2197291"/>
                <a:gd name="connsiteY6" fmla="*/ 1888142 h 2197291"/>
                <a:gd name="connsiteX7" fmla="*/ 369987 w 2197291"/>
                <a:gd name="connsiteY7" fmla="*/ 1920895 h 2197291"/>
                <a:gd name="connsiteX8" fmla="*/ 392043 w 2197291"/>
                <a:gd name="connsiteY8" fmla="*/ 1939977 h 2197291"/>
                <a:gd name="connsiteX9" fmla="*/ 409597 w 2197291"/>
                <a:gd name="connsiteY9" fmla="*/ 1954474 h 2197291"/>
                <a:gd name="connsiteX10" fmla="*/ 409927 w 2197291"/>
                <a:gd name="connsiteY10" fmla="*/ 1954763 h 2197291"/>
                <a:gd name="connsiteX11" fmla="*/ 460027 w 2197291"/>
                <a:gd name="connsiteY11" fmla="*/ 1992926 h 2197291"/>
                <a:gd name="connsiteX12" fmla="*/ 1098646 w 2197291"/>
                <a:gd name="connsiteY12" fmla="*/ 2197291 h 2197291"/>
                <a:gd name="connsiteX13" fmla="*/ 1789058 w 2197291"/>
                <a:gd name="connsiteY13" fmla="*/ 1953400 h 2197291"/>
                <a:gd name="connsiteX14" fmla="*/ 1835812 w 2197291"/>
                <a:gd name="connsiteY14" fmla="*/ 1913295 h 2197291"/>
                <a:gd name="connsiteX15" fmla="*/ 1875504 w 2197291"/>
                <a:gd name="connsiteY15" fmla="*/ 1875504 h 2197291"/>
                <a:gd name="connsiteX16" fmla="*/ 1887688 w 2197291"/>
                <a:gd name="connsiteY16" fmla="*/ 1863113 h 2197291"/>
                <a:gd name="connsiteX17" fmla="*/ 1920234 w 2197291"/>
                <a:gd name="connsiteY17" fmla="*/ 1828088 h 2197291"/>
                <a:gd name="connsiteX18" fmla="*/ 2197291 w 2197291"/>
                <a:gd name="connsiteY18" fmla="*/ 1098646 h 2197291"/>
                <a:gd name="connsiteX19" fmla="*/ 1875504 w 2197291"/>
                <a:gd name="connsiteY19" fmla="*/ 321788 h 2197291"/>
                <a:gd name="connsiteX20" fmla="*/ 1917549 w 2197291"/>
                <a:gd name="connsiteY20" fmla="*/ 1817804 h 2197291"/>
                <a:gd name="connsiteX21" fmla="*/ 1885829 w 2197291"/>
                <a:gd name="connsiteY21" fmla="*/ 1852374 h 2197291"/>
                <a:gd name="connsiteX22" fmla="*/ 1833623 w 2197291"/>
                <a:gd name="connsiteY22" fmla="*/ 1903341 h 2197291"/>
                <a:gd name="connsiteX23" fmla="*/ 1812930 w 2197291"/>
                <a:gd name="connsiteY23" fmla="*/ 1921804 h 2197291"/>
                <a:gd name="connsiteX24" fmla="*/ 1788851 w 2197291"/>
                <a:gd name="connsiteY24" fmla="*/ 1942124 h 2197291"/>
                <a:gd name="connsiteX25" fmla="*/ 1579324 w 2197291"/>
                <a:gd name="connsiteY25" fmla="*/ 2077225 h 2197291"/>
                <a:gd name="connsiteX26" fmla="*/ 1488045 w 2197291"/>
                <a:gd name="connsiteY26" fmla="*/ 2117164 h 2197291"/>
                <a:gd name="connsiteX27" fmla="*/ 1098646 w 2197291"/>
                <a:gd name="connsiteY27" fmla="*/ 2189031 h 2197291"/>
                <a:gd name="connsiteX28" fmla="*/ 722008 w 2197291"/>
                <a:gd name="connsiteY28" fmla="*/ 2121955 h 2197291"/>
                <a:gd name="connsiteX29" fmla="*/ 582489 w 2197291"/>
                <a:gd name="connsiteY29" fmla="*/ 2058928 h 2197291"/>
                <a:gd name="connsiteX30" fmla="*/ 562911 w 2197291"/>
                <a:gd name="connsiteY30" fmla="*/ 2048107 h 2197291"/>
                <a:gd name="connsiteX31" fmla="*/ 464116 w 2197291"/>
                <a:gd name="connsiteY31" fmla="*/ 1984873 h 2197291"/>
                <a:gd name="connsiteX32" fmla="*/ 460977 w 2197291"/>
                <a:gd name="connsiteY32" fmla="*/ 1982601 h 2197291"/>
                <a:gd name="connsiteX33" fmla="*/ 395306 w 2197291"/>
                <a:gd name="connsiteY33" fmla="*/ 1931179 h 2197291"/>
                <a:gd name="connsiteX34" fmla="*/ 372300 w 2197291"/>
                <a:gd name="connsiteY34" fmla="*/ 1911148 h 2197291"/>
                <a:gd name="connsiteX35" fmla="*/ 336161 w 2197291"/>
                <a:gd name="connsiteY35" fmla="*/ 1877362 h 2197291"/>
                <a:gd name="connsiteX36" fmla="*/ 272183 w 2197291"/>
                <a:gd name="connsiteY36" fmla="*/ 1809089 h 2197291"/>
                <a:gd name="connsiteX37" fmla="*/ 8260 w 2197291"/>
                <a:gd name="connsiteY37" fmla="*/ 1098646 h 2197291"/>
                <a:gd name="connsiteX38" fmla="*/ 1098646 w 2197291"/>
                <a:gd name="connsiteY38" fmla="*/ 8260 h 2197291"/>
                <a:gd name="connsiteX39" fmla="*/ 2189031 w 2197291"/>
                <a:gd name="connsiteY39" fmla="*/ 1098646 h 2197291"/>
                <a:gd name="connsiteX40" fmla="*/ 1917549 w 2197291"/>
                <a:gd name="connsiteY40" fmla="*/ 1817804 h 219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7291" h="2197291">
                  <a:moveTo>
                    <a:pt x="1875504" y="321788"/>
                  </a:moveTo>
                  <a:cubicBezTo>
                    <a:pt x="1668000" y="114284"/>
                    <a:pt x="1392100" y="0"/>
                    <a:pt x="1098646" y="0"/>
                  </a:cubicBezTo>
                  <a:cubicBezTo>
                    <a:pt x="805192" y="0"/>
                    <a:pt x="529291" y="114284"/>
                    <a:pt x="321788" y="321788"/>
                  </a:cubicBezTo>
                  <a:cubicBezTo>
                    <a:pt x="114284" y="529291"/>
                    <a:pt x="0" y="805192"/>
                    <a:pt x="0" y="1098646"/>
                  </a:cubicBezTo>
                  <a:cubicBezTo>
                    <a:pt x="0" y="1366492"/>
                    <a:pt x="95203" y="1619717"/>
                    <a:pt x="269664" y="1819663"/>
                  </a:cubicBezTo>
                  <a:cubicBezTo>
                    <a:pt x="286309" y="1838786"/>
                    <a:pt x="303697" y="1857413"/>
                    <a:pt x="321788" y="1875504"/>
                  </a:cubicBezTo>
                  <a:cubicBezTo>
                    <a:pt x="326042" y="1879758"/>
                    <a:pt x="330337" y="1884012"/>
                    <a:pt x="334674" y="1888142"/>
                  </a:cubicBezTo>
                  <a:cubicBezTo>
                    <a:pt x="346239" y="1899335"/>
                    <a:pt x="358010" y="1910280"/>
                    <a:pt x="369987" y="1920895"/>
                  </a:cubicBezTo>
                  <a:cubicBezTo>
                    <a:pt x="377257" y="1927379"/>
                    <a:pt x="384609" y="1933740"/>
                    <a:pt x="392043" y="1939977"/>
                  </a:cubicBezTo>
                  <a:cubicBezTo>
                    <a:pt x="397867" y="1944892"/>
                    <a:pt x="403691" y="1949724"/>
                    <a:pt x="409597" y="1954474"/>
                  </a:cubicBezTo>
                  <a:cubicBezTo>
                    <a:pt x="409720" y="1954598"/>
                    <a:pt x="409803" y="1954680"/>
                    <a:pt x="409927" y="1954763"/>
                  </a:cubicBezTo>
                  <a:cubicBezTo>
                    <a:pt x="426324" y="1967980"/>
                    <a:pt x="443010" y="1980701"/>
                    <a:pt x="460027" y="1992926"/>
                  </a:cubicBezTo>
                  <a:cubicBezTo>
                    <a:pt x="645103" y="2125673"/>
                    <a:pt x="866360" y="2197291"/>
                    <a:pt x="1098646" y="2197291"/>
                  </a:cubicBezTo>
                  <a:cubicBezTo>
                    <a:pt x="1353027" y="2197291"/>
                    <a:pt x="1594151" y="2111423"/>
                    <a:pt x="1789058" y="1953400"/>
                  </a:cubicBezTo>
                  <a:cubicBezTo>
                    <a:pt x="1804959" y="1940514"/>
                    <a:pt x="1820530" y="1927132"/>
                    <a:pt x="1835812" y="1913295"/>
                  </a:cubicBezTo>
                  <a:cubicBezTo>
                    <a:pt x="1849318" y="1901070"/>
                    <a:pt x="1862535" y="1888473"/>
                    <a:pt x="1875504" y="1875504"/>
                  </a:cubicBezTo>
                  <a:cubicBezTo>
                    <a:pt x="1879592" y="1871415"/>
                    <a:pt x="1883681" y="1867284"/>
                    <a:pt x="1887688" y="1863113"/>
                  </a:cubicBezTo>
                  <a:cubicBezTo>
                    <a:pt x="1898839" y="1851631"/>
                    <a:pt x="1909661" y="1839942"/>
                    <a:pt x="1920234" y="1828088"/>
                  </a:cubicBezTo>
                  <a:cubicBezTo>
                    <a:pt x="2099363" y="1626863"/>
                    <a:pt x="2197291" y="1370292"/>
                    <a:pt x="2197291" y="1098646"/>
                  </a:cubicBezTo>
                  <a:cubicBezTo>
                    <a:pt x="2197291" y="805192"/>
                    <a:pt x="2083007" y="529291"/>
                    <a:pt x="1875504" y="321788"/>
                  </a:cubicBezTo>
                  <a:close/>
                  <a:moveTo>
                    <a:pt x="1917549" y="1817804"/>
                  </a:moveTo>
                  <a:cubicBezTo>
                    <a:pt x="1907224" y="1829534"/>
                    <a:pt x="1896650" y="1841099"/>
                    <a:pt x="1885829" y="1852374"/>
                  </a:cubicBezTo>
                  <a:cubicBezTo>
                    <a:pt x="1868978" y="1869928"/>
                    <a:pt x="1851589" y="1886944"/>
                    <a:pt x="1833623" y="1903341"/>
                  </a:cubicBezTo>
                  <a:cubicBezTo>
                    <a:pt x="1826808" y="1909619"/>
                    <a:pt x="1819910" y="1915732"/>
                    <a:pt x="1812930" y="1921804"/>
                  </a:cubicBezTo>
                  <a:cubicBezTo>
                    <a:pt x="1805000" y="1928701"/>
                    <a:pt x="1796988" y="1935475"/>
                    <a:pt x="1788851" y="1942124"/>
                  </a:cubicBezTo>
                  <a:cubicBezTo>
                    <a:pt x="1724708" y="1994785"/>
                    <a:pt x="1654453" y="2040218"/>
                    <a:pt x="1579324" y="2077225"/>
                  </a:cubicBezTo>
                  <a:cubicBezTo>
                    <a:pt x="1549627" y="2091887"/>
                    <a:pt x="1519187" y="2105228"/>
                    <a:pt x="1488045" y="2117164"/>
                  </a:cubicBezTo>
                  <a:cubicBezTo>
                    <a:pt x="1367070" y="2163588"/>
                    <a:pt x="1235770" y="2189031"/>
                    <a:pt x="1098646" y="2189031"/>
                  </a:cubicBezTo>
                  <a:cubicBezTo>
                    <a:pt x="966312" y="2189031"/>
                    <a:pt x="839431" y="2165323"/>
                    <a:pt x="722008" y="2121955"/>
                  </a:cubicBezTo>
                  <a:cubicBezTo>
                    <a:pt x="673808" y="2104195"/>
                    <a:pt x="627219" y="2083090"/>
                    <a:pt x="582489" y="2058928"/>
                  </a:cubicBezTo>
                  <a:cubicBezTo>
                    <a:pt x="575922" y="2055376"/>
                    <a:pt x="569396" y="2051782"/>
                    <a:pt x="562911" y="2048107"/>
                  </a:cubicBezTo>
                  <a:cubicBezTo>
                    <a:pt x="528795" y="2028777"/>
                    <a:pt x="495795" y="2007671"/>
                    <a:pt x="464116" y="1984873"/>
                  </a:cubicBezTo>
                  <a:cubicBezTo>
                    <a:pt x="463083" y="1984129"/>
                    <a:pt x="462009" y="1983344"/>
                    <a:pt x="460977" y="1982601"/>
                  </a:cubicBezTo>
                  <a:cubicBezTo>
                    <a:pt x="438426" y="1966328"/>
                    <a:pt x="416494" y="1949187"/>
                    <a:pt x="395306" y="1931179"/>
                  </a:cubicBezTo>
                  <a:cubicBezTo>
                    <a:pt x="387541" y="1924612"/>
                    <a:pt x="379859" y="1917962"/>
                    <a:pt x="372300" y="1911148"/>
                  </a:cubicBezTo>
                  <a:cubicBezTo>
                    <a:pt x="359992" y="1900202"/>
                    <a:pt x="347932" y="1888927"/>
                    <a:pt x="336161" y="1877362"/>
                  </a:cubicBezTo>
                  <a:cubicBezTo>
                    <a:pt x="313858" y="1855513"/>
                    <a:pt x="292545" y="1832755"/>
                    <a:pt x="272183" y="1809089"/>
                  </a:cubicBezTo>
                  <a:cubicBezTo>
                    <a:pt x="107758" y="1618107"/>
                    <a:pt x="8260" y="1369796"/>
                    <a:pt x="8260" y="1098646"/>
                  </a:cubicBezTo>
                  <a:cubicBezTo>
                    <a:pt x="8260" y="497406"/>
                    <a:pt x="497406" y="8260"/>
                    <a:pt x="1098646" y="8260"/>
                  </a:cubicBezTo>
                  <a:cubicBezTo>
                    <a:pt x="1699886" y="8260"/>
                    <a:pt x="2189031" y="497406"/>
                    <a:pt x="2189031" y="1098646"/>
                  </a:cubicBezTo>
                  <a:cubicBezTo>
                    <a:pt x="2189031" y="1373968"/>
                    <a:pt x="2086477" y="1625748"/>
                    <a:pt x="1917549" y="1817804"/>
                  </a:cubicBezTo>
                  <a:close/>
                </a:path>
              </a:pathLst>
            </a:custGeom>
            <a:solidFill>
              <a:srgbClr val="3F3D56"/>
            </a:solidFill>
            <a:ln w="4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48C62CD-1A61-D998-BA95-F3EA7B9D6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0914" y="2110564"/>
              <a:ext cx="804665" cy="816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0423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6" name="사각형: 둥근 모서리 1">
            <a:extLst>
              <a:ext uri="{FF2B5EF4-FFF2-40B4-BE49-F238E27FC236}">
                <a16:creationId xmlns:a16="http://schemas.microsoft.com/office/drawing/2014/main" id="{0869F033-1FDF-FBD1-7FAE-71D3E3903C93}"/>
              </a:ext>
            </a:extLst>
          </p:cNvPr>
          <p:cNvSpPr/>
          <p:nvPr/>
        </p:nvSpPr>
        <p:spPr>
          <a:xfrm>
            <a:off x="2542513" y="1847466"/>
            <a:ext cx="8887639" cy="1342356"/>
          </a:xfrm>
          <a:prstGeom prst="roundRect">
            <a:avLst>
              <a:gd name="adj" fmla="val 8771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“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송기태님 반가워요</a:t>
            </a:r>
            <a:r>
              <a:rPr lang="en-US" altLang="ko-Kore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! 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나이는 어떻게 되세요</a:t>
            </a:r>
            <a:r>
              <a:rPr lang="en-US" altLang="ko-Kore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?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”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338171-CC4D-2521-F058-3DDB699BBFBD}"/>
              </a:ext>
            </a:extLst>
          </p:cNvPr>
          <p:cNvGrpSpPr/>
          <p:nvPr/>
        </p:nvGrpSpPr>
        <p:grpSpPr>
          <a:xfrm>
            <a:off x="761846" y="3947109"/>
            <a:ext cx="10668306" cy="1351425"/>
            <a:chOff x="761846" y="3947109"/>
            <a:chExt cx="10668306" cy="1351425"/>
          </a:xfrm>
        </p:grpSpPr>
        <p:sp>
          <p:nvSpPr>
            <p:cNvPr id="7" name="사각형: 둥근 모서리 1">
              <a:extLst>
                <a:ext uri="{FF2B5EF4-FFF2-40B4-BE49-F238E27FC236}">
                  <a16:creationId xmlns:a16="http://schemas.microsoft.com/office/drawing/2014/main" id="{CF940B35-59D3-4CEC-C767-649A5EB82403}"/>
                </a:ext>
              </a:extLst>
            </p:cNvPr>
            <p:cNvSpPr/>
            <p:nvPr/>
          </p:nvSpPr>
          <p:spPr>
            <a:xfrm>
              <a:off x="761846" y="3956178"/>
              <a:ext cx="8887639" cy="1342356"/>
            </a:xfrm>
            <a:prstGeom prst="roundRect">
              <a:avLst>
                <a:gd name="adj" fmla="val 8771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“</a:t>
              </a:r>
              <a:r>
                <a:rPr lang="en-US" altLang="ko-KR" sz="2400" dirty="0">
                  <a:solidFill>
                    <a:srgbClr val="000000"/>
                  </a:solidFill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20</a:t>
              </a:r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”</a:t>
              </a:r>
              <a:endParaRPr lang="ko-KR" altLang="en-US" sz="2400" dirty="0">
                <a:solidFill>
                  <a:srgbClr val="000000"/>
                </a:solidFill>
                <a:effectLst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1017409-1F1A-B29D-C315-F9A210515042}"/>
                </a:ext>
              </a:extLst>
            </p:cNvPr>
            <p:cNvGrpSpPr/>
            <p:nvPr/>
          </p:nvGrpSpPr>
          <p:grpSpPr>
            <a:xfrm>
              <a:off x="10087352" y="3947109"/>
              <a:ext cx="1342800" cy="1342800"/>
              <a:chOff x="10087352" y="3806978"/>
              <a:chExt cx="1342800" cy="1342800"/>
            </a:xfrm>
          </p:grpSpPr>
          <p:sp>
            <p:nvSpPr>
              <p:cNvPr id="9" name="자유형 8">
                <a:extLst>
                  <a:ext uri="{FF2B5EF4-FFF2-40B4-BE49-F238E27FC236}">
                    <a16:creationId xmlns:a16="http://schemas.microsoft.com/office/drawing/2014/main" id="{0F9CC401-88A8-D16B-9DB7-36648FD25490}"/>
                  </a:ext>
                </a:extLst>
              </p:cNvPr>
              <p:cNvSpPr/>
              <p:nvPr/>
            </p:nvSpPr>
            <p:spPr>
              <a:xfrm flipH="1">
                <a:off x="10528788" y="4247641"/>
                <a:ext cx="435900" cy="435900"/>
              </a:xfrm>
              <a:custGeom>
                <a:avLst/>
                <a:gdLst>
                  <a:gd name="connsiteX0" fmla="*/ 435900 w 435900"/>
                  <a:gd name="connsiteY0" fmla="*/ 217950 h 435900"/>
                  <a:gd name="connsiteX1" fmla="*/ 217950 w 435900"/>
                  <a:gd name="connsiteY1" fmla="*/ 435900 h 435900"/>
                  <a:gd name="connsiteX2" fmla="*/ 0 w 435900"/>
                  <a:gd name="connsiteY2" fmla="*/ 217950 h 435900"/>
                  <a:gd name="connsiteX3" fmla="*/ 217950 w 435900"/>
                  <a:gd name="connsiteY3" fmla="*/ 0 h 435900"/>
                  <a:gd name="connsiteX4" fmla="*/ 435900 w 435900"/>
                  <a:gd name="connsiteY4" fmla="*/ 217950 h 43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900" h="435900">
                    <a:moveTo>
                      <a:pt x="435900" y="217950"/>
                    </a:moveTo>
                    <a:cubicBezTo>
                      <a:pt x="435900" y="338321"/>
                      <a:pt x="338321" y="435900"/>
                      <a:pt x="217950" y="435900"/>
                    </a:cubicBezTo>
                    <a:cubicBezTo>
                      <a:pt x="97580" y="435900"/>
                      <a:pt x="0" y="338321"/>
                      <a:pt x="0" y="217950"/>
                    </a:cubicBezTo>
                    <a:cubicBezTo>
                      <a:pt x="0" y="97580"/>
                      <a:pt x="97580" y="0"/>
                      <a:pt x="217950" y="0"/>
                    </a:cubicBezTo>
                    <a:cubicBezTo>
                      <a:pt x="338321" y="0"/>
                      <a:pt x="435900" y="97580"/>
                      <a:pt x="435900" y="217950"/>
                    </a:cubicBez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0" name="자유형 9">
                <a:extLst>
                  <a:ext uri="{FF2B5EF4-FFF2-40B4-BE49-F238E27FC236}">
                    <a16:creationId xmlns:a16="http://schemas.microsoft.com/office/drawing/2014/main" id="{D5B272DF-C927-7024-A9FD-B44746418901}"/>
                  </a:ext>
                </a:extLst>
              </p:cNvPr>
              <p:cNvSpPr/>
              <p:nvPr/>
            </p:nvSpPr>
            <p:spPr>
              <a:xfrm flipH="1">
                <a:off x="10568969" y="4579471"/>
                <a:ext cx="345796" cy="514908"/>
              </a:xfrm>
              <a:custGeom>
                <a:avLst/>
                <a:gdLst>
                  <a:gd name="connsiteX0" fmla="*/ 42909 w 345796"/>
                  <a:gd name="connsiteY0" fmla="*/ 136299 h 514908"/>
                  <a:gd name="connsiteX1" fmla="*/ 33063 w 345796"/>
                  <a:gd name="connsiteY1" fmla="*/ 36765 h 514908"/>
                  <a:gd name="connsiteX2" fmla="*/ 229689 w 345796"/>
                  <a:gd name="connsiteY2" fmla="*/ 0 h 514908"/>
                  <a:gd name="connsiteX3" fmla="*/ 345796 w 345796"/>
                  <a:gd name="connsiteY3" fmla="*/ 282695 h 514908"/>
                  <a:gd name="connsiteX4" fmla="*/ 143871 w 345796"/>
                  <a:gd name="connsiteY4" fmla="*/ 514908 h 514908"/>
                  <a:gd name="connsiteX5" fmla="*/ 0 w 345796"/>
                  <a:gd name="connsiteY5" fmla="*/ 232214 h 514908"/>
                  <a:gd name="connsiteX6" fmla="*/ 42909 w 345796"/>
                  <a:gd name="connsiteY6" fmla="*/ 136299 h 5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5796" h="514908">
                    <a:moveTo>
                      <a:pt x="42909" y="136299"/>
                    </a:moveTo>
                    <a:lnTo>
                      <a:pt x="33063" y="36765"/>
                    </a:lnTo>
                    <a:lnTo>
                      <a:pt x="229689" y="0"/>
                    </a:lnTo>
                    <a:lnTo>
                      <a:pt x="345796" y="282695"/>
                    </a:lnTo>
                    <a:lnTo>
                      <a:pt x="143871" y="514908"/>
                    </a:lnTo>
                    <a:lnTo>
                      <a:pt x="0" y="232214"/>
                    </a:lnTo>
                    <a:lnTo>
                      <a:pt x="42909" y="136299"/>
                    </a:ln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60BD1CF7-BF06-18E6-7C3F-53D7B7AED3D9}"/>
                  </a:ext>
                </a:extLst>
              </p:cNvPr>
              <p:cNvSpPr/>
              <p:nvPr/>
            </p:nvSpPr>
            <p:spPr>
              <a:xfrm flipH="1">
                <a:off x="10552732" y="4183554"/>
                <a:ext cx="439554" cy="492217"/>
              </a:xfrm>
              <a:custGeom>
                <a:avLst/>
                <a:gdLst>
                  <a:gd name="connsiteX0" fmla="*/ 107423 w 439554"/>
                  <a:gd name="connsiteY0" fmla="*/ 482505 h 492217"/>
                  <a:gd name="connsiteX1" fmla="*/ 150413 w 439554"/>
                  <a:gd name="connsiteY1" fmla="*/ 492218 h 492217"/>
                  <a:gd name="connsiteX2" fmla="*/ 128090 w 439554"/>
                  <a:gd name="connsiteY2" fmla="*/ 374831 h 492217"/>
                  <a:gd name="connsiteX3" fmla="*/ 167668 w 439554"/>
                  <a:gd name="connsiteY3" fmla="*/ 380720 h 492217"/>
                  <a:gd name="connsiteX4" fmla="*/ 197204 w 439554"/>
                  <a:gd name="connsiteY4" fmla="*/ 413836 h 492217"/>
                  <a:gd name="connsiteX5" fmla="*/ 233182 w 439554"/>
                  <a:gd name="connsiteY5" fmla="*/ 377206 h 492217"/>
                  <a:gd name="connsiteX6" fmla="*/ 287535 w 439554"/>
                  <a:gd name="connsiteY6" fmla="*/ 314996 h 492217"/>
                  <a:gd name="connsiteX7" fmla="*/ 278262 w 439554"/>
                  <a:gd name="connsiteY7" fmla="*/ 250726 h 492217"/>
                  <a:gd name="connsiteX8" fmla="*/ 420727 w 439554"/>
                  <a:gd name="connsiteY8" fmla="*/ 79493 h 492217"/>
                  <a:gd name="connsiteX9" fmla="*/ 355109 w 439554"/>
                  <a:gd name="connsiteY9" fmla="*/ 21316 h 492217"/>
                  <a:gd name="connsiteX10" fmla="*/ 319768 w 439554"/>
                  <a:gd name="connsiteY10" fmla="*/ 4784 h 492217"/>
                  <a:gd name="connsiteX11" fmla="*/ 261076 w 439554"/>
                  <a:gd name="connsiteY11" fmla="*/ 15945 h 492217"/>
                  <a:gd name="connsiteX12" fmla="*/ 35288 w 439554"/>
                  <a:gd name="connsiteY12" fmla="*/ 93762 h 492217"/>
                  <a:gd name="connsiteX13" fmla="*/ 107423 w 439554"/>
                  <a:gd name="connsiteY13" fmla="*/ 482505 h 492217"/>
                  <a:gd name="connsiteX14" fmla="*/ 107423 w 439554"/>
                  <a:gd name="connsiteY14" fmla="*/ 482505 h 49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9554" h="492217">
                    <a:moveTo>
                      <a:pt x="107423" y="482505"/>
                    </a:moveTo>
                    <a:lnTo>
                      <a:pt x="150413" y="492218"/>
                    </a:lnTo>
                    <a:cubicBezTo>
                      <a:pt x="150413" y="492218"/>
                      <a:pt x="116619" y="385061"/>
                      <a:pt x="128090" y="374831"/>
                    </a:cubicBezTo>
                    <a:cubicBezTo>
                      <a:pt x="139560" y="364601"/>
                      <a:pt x="167668" y="380720"/>
                      <a:pt x="167668" y="380720"/>
                    </a:cubicBezTo>
                    <a:lnTo>
                      <a:pt x="197204" y="413836"/>
                    </a:lnTo>
                    <a:lnTo>
                      <a:pt x="233182" y="377206"/>
                    </a:lnTo>
                    <a:cubicBezTo>
                      <a:pt x="233182" y="377206"/>
                      <a:pt x="272242" y="328636"/>
                      <a:pt x="287535" y="314996"/>
                    </a:cubicBezTo>
                    <a:cubicBezTo>
                      <a:pt x="302829" y="301356"/>
                      <a:pt x="278262" y="250726"/>
                      <a:pt x="278262" y="250726"/>
                    </a:cubicBezTo>
                    <a:cubicBezTo>
                      <a:pt x="278262" y="250726"/>
                      <a:pt x="505155" y="189542"/>
                      <a:pt x="420727" y="79493"/>
                    </a:cubicBezTo>
                    <a:cubicBezTo>
                      <a:pt x="420727" y="79493"/>
                      <a:pt x="371228" y="-6792"/>
                      <a:pt x="355109" y="21316"/>
                    </a:cubicBezTo>
                    <a:cubicBezTo>
                      <a:pt x="338991" y="49424"/>
                      <a:pt x="319768" y="4784"/>
                      <a:pt x="319768" y="4784"/>
                    </a:cubicBezTo>
                    <a:lnTo>
                      <a:pt x="261076" y="15945"/>
                    </a:lnTo>
                    <a:cubicBezTo>
                      <a:pt x="261076" y="15945"/>
                      <a:pt x="145234" y="-52356"/>
                      <a:pt x="35288" y="93762"/>
                    </a:cubicBezTo>
                    <a:cubicBezTo>
                      <a:pt x="-74657" y="239880"/>
                      <a:pt x="107423" y="482505"/>
                      <a:pt x="107423" y="482505"/>
                    </a:cubicBezTo>
                    <a:lnTo>
                      <a:pt x="107423" y="482505"/>
                    </a:lnTo>
                    <a:close/>
                  </a:path>
                </a:pathLst>
              </a:custGeom>
              <a:solidFill>
                <a:srgbClr val="2F2E41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4" name="자유형 13">
                <a:extLst>
                  <a:ext uri="{FF2B5EF4-FFF2-40B4-BE49-F238E27FC236}">
                    <a16:creationId xmlns:a16="http://schemas.microsoft.com/office/drawing/2014/main" id="{A649EEAB-92DE-32FB-5FFA-1D02AA8F1865}"/>
                  </a:ext>
                </a:extLst>
              </p:cNvPr>
              <p:cNvSpPr/>
              <p:nvPr/>
            </p:nvSpPr>
            <p:spPr>
              <a:xfrm flipH="1">
                <a:off x="10336831" y="4749411"/>
                <a:ext cx="812192" cy="400366"/>
              </a:xfrm>
              <a:custGeom>
                <a:avLst/>
                <a:gdLst>
                  <a:gd name="connsiteX0" fmla="*/ 812192 w 812192"/>
                  <a:gd name="connsiteY0" fmla="*/ 251321 h 400366"/>
                  <a:gd name="connsiteX1" fmla="*/ 390270 w 812192"/>
                  <a:gd name="connsiteY1" fmla="*/ 400366 h 400366"/>
                  <a:gd name="connsiteX2" fmla="*/ 0 w 812192"/>
                  <a:gd name="connsiteY2" fmla="*/ 275476 h 400366"/>
                  <a:gd name="connsiteX3" fmla="*/ 581 w 812192"/>
                  <a:gd name="connsiteY3" fmla="*/ 269166 h 400366"/>
                  <a:gd name="connsiteX4" fmla="*/ 8027 w 812192"/>
                  <a:gd name="connsiteY4" fmla="*/ 177997 h 400366"/>
                  <a:gd name="connsiteX5" fmla="*/ 254476 w 812192"/>
                  <a:gd name="connsiteY5" fmla="*/ 6840 h 400366"/>
                  <a:gd name="connsiteX6" fmla="*/ 257732 w 812192"/>
                  <a:gd name="connsiteY6" fmla="*/ 9819 h 400366"/>
                  <a:gd name="connsiteX7" fmla="*/ 418792 w 812192"/>
                  <a:gd name="connsiteY7" fmla="*/ 75293 h 400366"/>
                  <a:gd name="connsiteX8" fmla="*/ 538735 w 812192"/>
                  <a:gd name="connsiteY8" fmla="*/ 12141 h 400366"/>
                  <a:gd name="connsiteX9" fmla="*/ 542017 w 812192"/>
                  <a:gd name="connsiteY9" fmla="*/ 0 h 400366"/>
                  <a:gd name="connsiteX10" fmla="*/ 788466 w 812192"/>
                  <a:gd name="connsiteY10" fmla="*/ 116384 h 400366"/>
                  <a:gd name="connsiteX11" fmla="*/ 812066 w 812192"/>
                  <a:gd name="connsiteY11" fmla="*/ 244430 h 400366"/>
                  <a:gd name="connsiteX12" fmla="*/ 812192 w 812192"/>
                  <a:gd name="connsiteY12" fmla="*/ 251321 h 40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12192" h="400366">
                    <a:moveTo>
                      <a:pt x="812192" y="251321"/>
                    </a:moveTo>
                    <a:cubicBezTo>
                      <a:pt x="693082" y="347891"/>
                      <a:pt x="545727" y="400366"/>
                      <a:pt x="390270" y="400366"/>
                    </a:cubicBezTo>
                    <a:cubicBezTo>
                      <a:pt x="248317" y="400366"/>
                      <a:pt x="113103" y="356599"/>
                      <a:pt x="0" y="275476"/>
                    </a:cubicBezTo>
                    <a:cubicBezTo>
                      <a:pt x="202" y="273356"/>
                      <a:pt x="404" y="271261"/>
                      <a:pt x="581" y="269166"/>
                    </a:cubicBezTo>
                    <a:cubicBezTo>
                      <a:pt x="3584" y="236353"/>
                      <a:pt x="6260" y="204449"/>
                      <a:pt x="8027" y="177997"/>
                    </a:cubicBezTo>
                    <a:cubicBezTo>
                      <a:pt x="14867" y="75293"/>
                      <a:pt x="254476" y="6840"/>
                      <a:pt x="254476" y="6840"/>
                    </a:cubicBezTo>
                    <a:cubicBezTo>
                      <a:pt x="254476" y="6840"/>
                      <a:pt x="255561" y="7926"/>
                      <a:pt x="257732" y="9819"/>
                    </a:cubicBezTo>
                    <a:cubicBezTo>
                      <a:pt x="270958" y="21429"/>
                      <a:pt x="324645" y="63531"/>
                      <a:pt x="418792" y="75293"/>
                    </a:cubicBezTo>
                    <a:cubicBezTo>
                      <a:pt x="502742" y="85793"/>
                      <a:pt x="530381" y="35993"/>
                      <a:pt x="538735" y="12141"/>
                    </a:cubicBezTo>
                    <a:cubicBezTo>
                      <a:pt x="541260" y="4871"/>
                      <a:pt x="542017" y="0"/>
                      <a:pt x="542017" y="0"/>
                    </a:cubicBezTo>
                    <a:lnTo>
                      <a:pt x="788466" y="116384"/>
                    </a:lnTo>
                    <a:cubicBezTo>
                      <a:pt x="804544" y="139353"/>
                      <a:pt x="810829" y="188825"/>
                      <a:pt x="812066" y="244430"/>
                    </a:cubicBezTo>
                    <a:cubicBezTo>
                      <a:pt x="812116" y="246727"/>
                      <a:pt x="812167" y="248999"/>
                      <a:pt x="812192" y="251321"/>
                    </a:cubicBezTo>
                    <a:close/>
                  </a:path>
                </a:pathLst>
              </a:custGeom>
              <a:solidFill>
                <a:srgbClr val="3366FF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5" name="자유형 14">
                <a:extLst>
                  <a:ext uri="{FF2B5EF4-FFF2-40B4-BE49-F238E27FC236}">
                    <a16:creationId xmlns:a16="http://schemas.microsoft.com/office/drawing/2014/main" id="{5DCA0531-46E2-E51E-713A-5A46D75765D2}"/>
                  </a:ext>
                </a:extLst>
              </p:cNvPr>
              <p:cNvSpPr/>
              <p:nvPr/>
            </p:nvSpPr>
            <p:spPr>
              <a:xfrm flipH="1">
                <a:off x="10087352" y="3806978"/>
                <a:ext cx="1342800" cy="1342800"/>
              </a:xfrm>
              <a:custGeom>
                <a:avLst/>
                <a:gdLst>
                  <a:gd name="connsiteX0" fmla="*/ 1146151 w 1342800"/>
                  <a:gd name="connsiteY0" fmla="*/ 196650 h 1342800"/>
                  <a:gd name="connsiteX1" fmla="*/ 671400 w 1342800"/>
                  <a:gd name="connsiteY1" fmla="*/ 0 h 1342800"/>
                  <a:gd name="connsiteX2" fmla="*/ 196650 w 1342800"/>
                  <a:gd name="connsiteY2" fmla="*/ 196650 h 1342800"/>
                  <a:gd name="connsiteX3" fmla="*/ 0 w 1342800"/>
                  <a:gd name="connsiteY3" fmla="*/ 671400 h 1342800"/>
                  <a:gd name="connsiteX4" fmla="*/ 164796 w 1342800"/>
                  <a:gd name="connsiteY4" fmla="*/ 1112025 h 1342800"/>
                  <a:gd name="connsiteX5" fmla="*/ 196650 w 1342800"/>
                  <a:gd name="connsiteY5" fmla="*/ 1146151 h 1342800"/>
                  <a:gd name="connsiteX6" fmla="*/ 204525 w 1342800"/>
                  <a:gd name="connsiteY6" fmla="*/ 1153874 h 1342800"/>
                  <a:gd name="connsiteX7" fmla="*/ 226105 w 1342800"/>
                  <a:gd name="connsiteY7" fmla="*/ 1173890 h 1342800"/>
                  <a:gd name="connsiteX8" fmla="*/ 239584 w 1342800"/>
                  <a:gd name="connsiteY8" fmla="*/ 1185551 h 1342800"/>
                  <a:gd name="connsiteX9" fmla="*/ 250311 w 1342800"/>
                  <a:gd name="connsiteY9" fmla="*/ 1194411 h 1342800"/>
                  <a:gd name="connsiteX10" fmla="*/ 250513 w 1342800"/>
                  <a:gd name="connsiteY10" fmla="*/ 1194587 h 1342800"/>
                  <a:gd name="connsiteX11" fmla="*/ 281130 w 1342800"/>
                  <a:gd name="connsiteY11" fmla="*/ 1217910 h 1342800"/>
                  <a:gd name="connsiteX12" fmla="*/ 671400 w 1342800"/>
                  <a:gd name="connsiteY12" fmla="*/ 1342800 h 1342800"/>
                  <a:gd name="connsiteX13" fmla="*/ 1093322 w 1342800"/>
                  <a:gd name="connsiteY13" fmla="*/ 1193754 h 1342800"/>
                  <a:gd name="connsiteX14" fmla="*/ 1121894 w 1342800"/>
                  <a:gd name="connsiteY14" fmla="*/ 1169246 h 1342800"/>
                  <a:gd name="connsiteX15" fmla="*/ 1146151 w 1342800"/>
                  <a:gd name="connsiteY15" fmla="*/ 1146151 h 1342800"/>
                  <a:gd name="connsiteX16" fmla="*/ 1153597 w 1342800"/>
                  <a:gd name="connsiteY16" fmla="*/ 1138578 h 1342800"/>
                  <a:gd name="connsiteX17" fmla="*/ 1173486 w 1342800"/>
                  <a:gd name="connsiteY17" fmla="*/ 1117174 h 1342800"/>
                  <a:gd name="connsiteX18" fmla="*/ 1342800 w 1342800"/>
                  <a:gd name="connsiteY18" fmla="*/ 671400 h 1342800"/>
                  <a:gd name="connsiteX19" fmla="*/ 1146151 w 1342800"/>
                  <a:gd name="connsiteY19" fmla="*/ 196650 h 1342800"/>
                  <a:gd name="connsiteX20" fmla="*/ 1171845 w 1342800"/>
                  <a:gd name="connsiteY20" fmla="*/ 1110889 h 1342800"/>
                  <a:gd name="connsiteX21" fmla="*/ 1152461 w 1342800"/>
                  <a:gd name="connsiteY21" fmla="*/ 1132016 h 1342800"/>
                  <a:gd name="connsiteX22" fmla="*/ 1120557 w 1342800"/>
                  <a:gd name="connsiteY22" fmla="*/ 1163163 h 1342800"/>
                  <a:gd name="connsiteX23" fmla="*/ 1107911 w 1342800"/>
                  <a:gd name="connsiteY23" fmla="*/ 1174445 h 1342800"/>
                  <a:gd name="connsiteX24" fmla="*/ 1093196 w 1342800"/>
                  <a:gd name="connsiteY24" fmla="*/ 1186864 h 1342800"/>
                  <a:gd name="connsiteX25" fmla="*/ 965150 w 1342800"/>
                  <a:gd name="connsiteY25" fmla="*/ 1269426 h 1342800"/>
                  <a:gd name="connsiteX26" fmla="*/ 909368 w 1342800"/>
                  <a:gd name="connsiteY26" fmla="*/ 1293833 h 1342800"/>
                  <a:gd name="connsiteX27" fmla="*/ 671400 w 1342800"/>
                  <a:gd name="connsiteY27" fmla="*/ 1337752 h 1342800"/>
                  <a:gd name="connsiteX28" fmla="*/ 441231 w 1342800"/>
                  <a:gd name="connsiteY28" fmla="*/ 1296761 h 1342800"/>
                  <a:gd name="connsiteX29" fmla="*/ 355968 w 1342800"/>
                  <a:gd name="connsiteY29" fmla="*/ 1258244 h 1342800"/>
                  <a:gd name="connsiteX30" fmla="*/ 344004 w 1342800"/>
                  <a:gd name="connsiteY30" fmla="*/ 1251631 h 1342800"/>
                  <a:gd name="connsiteX31" fmla="*/ 283629 w 1342800"/>
                  <a:gd name="connsiteY31" fmla="*/ 1212988 h 1342800"/>
                  <a:gd name="connsiteX32" fmla="*/ 281710 w 1342800"/>
                  <a:gd name="connsiteY32" fmla="*/ 1211599 h 1342800"/>
                  <a:gd name="connsiteX33" fmla="*/ 241578 w 1342800"/>
                  <a:gd name="connsiteY33" fmla="*/ 1180175 h 1342800"/>
                  <a:gd name="connsiteX34" fmla="*/ 227519 w 1342800"/>
                  <a:gd name="connsiteY34" fmla="*/ 1167933 h 1342800"/>
                  <a:gd name="connsiteX35" fmla="*/ 205433 w 1342800"/>
                  <a:gd name="connsiteY35" fmla="*/ 1147286 h 1342800"/>
                  <a:gd name="connsiteX36" fmla="*/ 166336 w 1342800"/>
                  <a:gd name="connsiteY36" fmla="*/ 1105564 h 1342800"/>
                  <a:gd name="connsiteX37" fmla="*/ 5048 w 1342800"/>
                  <a:gd name="connsiteY37" fmla="*/ 671400 h 1342800"/>
                  <a:gd name="connsiteX38" fmla="*/ 671400 w 1342800"/>
                  <a:gd name="connsiteY38" fmla="*/ 5048 h 1342800"/>
                  <a:gd name="connsiteX39" fmla="*/ 1337752 w 1342800"/>
                  <a:gd name="connsiteY39" fmla="*/ 671400 h 1342800"/>
                  <a:gd name="connsiteX40" fmla="*/ 1171845 w 1342800"/>
                  <a:gd name="connsiteY40" fmla="*/ 1110889 h 1342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42800" h="1342800">
                    <a:moveTo>
                      <a:pt x="1146151" y="196650"/>
                    </a:moveTo>
                    <a:cubicBezTo>
                      <a:pt x="1019342" y="69841"/>
                      <a:pt x="850734" y="0"/>
                      <a:pt x="671400" y="0"/>
                    </a:cubicBezTo>
                    <a:cubicBezTo>
                      <a:pt x="492066" y="0"/>
                      <a:pt x="323458" y="69841"/>
                      <a:pt x="196650" y="196650"/>
                    </a:cubicBezTo>
                    <a:cubicBezTo>
                      <a:pt x="69841" y="323458"/>
                      <a:pt x="0" y="492066"/>
                      <a:pt x="0" y="671400"/>
                    </a:cubicBezTo>
                    <a:cubicBezTo>
                      <a:pt x="0" y="835085"/>
                      <a:pt x="58180" y="989835"/>
                      <a:pt x="164796" y="1112025"/>
                    </a:cubicBezTo>
                    <a:cubicBezTo>
                      <a:pt x="174968" y="1123712"/>
                      <a:pt x="185594" y="1135095"/>
                      <a:pt x="196650" y="1146151"/>
                    </a:cubicBezTo>
                    <a:cubicBezTo>
                      <a:pt x="199249" y="1148750"/>
                      <a:pt x="201874" y="1151350"/>
                      <a:pt x="204525" y="1153874"/>
                    </a:cubicBezTo>
                    <a:cubicBezTo>
                      <a:pt x="211592" y="1160714"/>
                      <a:pt x="218786" y="1167403"/>
                      <a:pt x="226105" y="1173890"/>
                    </a:cubicBezTo>
                    <a:cubicBezTo>
                      <a:pt x="230548" y="1177853"/>
                      <a:pt x="235041" y="1181740"/>
                      <a:pt x="239584" y="1185551"/>
                    </a:cubicBezTo>
                    <a:cubicBezTo>
                      <a:pt x="243143" y="1188555"/>
                      <a:pt x="246702" y="1191508"/>
                      <a:pt x="250311" y="1194411"/>
                    </a:cubicBezTo>
                    <a:cubicBezTo>
                      <a:pt x="250387" y="1194486"/>
                      <a:pt x="250437" y="1194537"/>
                      <a:pt x="250513" y="1194587"/>
                    </a:cubicBezTo>
                    <a:cubicBezTo>
                      <a:pt x="260533" y="1202664"/>
                      <a:pt x="270731" y="1210438"/>
                      <a:pt x="281130" y="1217910"/>
                    </a:cubicBezTo>
                    <a:cubicBezTo>
                      <a:pt x="394233" y="1299033"/>
                      <a:pt x="529447" y="1342800"/>
                      <a:pt x="671400" y="1342800"/>
                    </a:cubicBezTo>
                    <a:cubicBezTo>
                      <a:pt x="826857" y="1342800"/>
                      <a:pt x="974212" y="1290325"/>
                      <a:pt x="1093322" y="1193754"/>
                    </a:cubicBezTo>
                    <a:cubicBezTo>
                      <a:pt x="1103040" y="1185879"/>
                      <a:pt x="1112555" y="1177701"/>
                      <a:pt x="1121894" y="1169246"/>
                    </a:cubicBezTo>
                    <a:cubicBezTo>
                      <a:pt x="1130148" y="1161774"/>
                      <a:pt x="1138225" y="1154076"/>
                      <a:pt x="1146151" y="1146151"/>
                    </a:cubicBezTo>
                    <a:cubicBezTo>
                      <a:pt x="1148649" y="1143652"/>
                      <a:pt x="1151148" y="1141128"/>
                      <a:pt x="1153597" y="1138578"/>
                    </a:cubicBezTo>
                    <a:cubicBezTo>
                      <a:pt x="1160411" y="1131561"/>
                      <a:pt x="1167024" y="1124418"/>
                      <a:pt x="1173486" y="1117174"/>
                    </a:cubicBezTo>
                    <a:cubicBezTo>
                      <a:pt x="1282955" y="994202"/>
                      <a:pt x="1342800" y="837407"/>
                      <a:pt x="1342800" y="671400"/>
                    </a:cubicBezTo>
                    <a:cubicBezTo>
                      <a:pt x="1342800" y="492066"/>
                      <a:pt x="1272959" y="323458"/>
                      <a:pt x="1146151" y="196650"/>
                    </a:cubicBezTo>
                    <a:close/>
                    <a:moveTo>
                      <a:pt x="1171845" y="1110889"/>
                    </a:moveTo>
                    <a:cubicBezTo>
                      <a:pt x="1165535" y="1118058"/>
                      <a:pt x="1159074" y="1125125"/>
                      <a:pt x="1152461" y="1132016"/>
                    </a:cubicBezTo>
                    <a:cubicBezTo>
                      <a:pt x="1142163" y="1142743"/>
                      <a:pt x="1131536" y="1153142"/>
                      <a:pt x="1120557" y="1163163"/>
                    </a:cubicBezTo>
                    <a:cubicBezTo>
                      <a:pt x="1116392" y="1166999"/>
                      <a:pt x="1112177" y="1170735"/>
                      <a:pt x="1107911" y="1174445"/>
                    </a:cubicBezTo>
                    <a:cubicBezTo>
                      <a:pt x="1103065" y="1178660"/>
                      <a:pt x="1098168" y="1182800"/>
                      <a:pt x="1093196" y="1186864"/>
                    </a:cubicBezTo>
                    <a:cubicBezTo>
                      <a:pt x="1053997" y="1219045"/>
                      <a:pt x="1011063" y="1246810"/>
                      <a:pt x="965150" y="1269426"/>
                    </a:cubicBezTo>
                    <a:cubicBezTo>
                      <a:pt x="947002" y="1278386"/>
                      <a:pt x="928400" y="1286539"/>
                      <a:pt x="909368" y="1293833"/>
                    </a:cubicBezTo>
                    <a:cubicBezTo>
                      <a:pt x="835439" y="1322204"/>
                      <a:pt x="755199" y="1337752"/>
                      <a:pt x="671400" y="1337752"/>
                    </a:cubicBezTo>
                    <a:cubicBezTo>
                      <a:pt x="590529" y="1337752"/>
                      <a:pt x="512990" y="1323264"/>
                      <a:pt x="441231" y="1296761"/>
                    </a:cubicBezTo>
                    <a:cubicBezTo>
                      <a:pt x="411775" y="1285908"/>
                      <a:pt x="383304" y="1273010"/>
                      <a:pt x="355968" y="1258244"/>
                    </a:cubicBezTo>
                    <a:cubicBezTo>
                      <a:pt x="351955" y="1256073"/>
                      <a:pt x="347967" y="1253877"/>
                      <a:pt x="344004" y="1251631"/>
                    </a:cubicBezTo>
                    <a:cubicBezTo>
                      <a:pt x="323155" y="1239818"/>
                      <a:pt x="302988" y="1226920"/>
                      <a:pt x="283629" y="1212988"/>
                    </a:cubicBezTo>
                    <a:cubicBezTo>
                      <a:pt x="282998" y="1212533"/>
                      <a:pt x="282341" y="1212054"/>
                      <a:pt x="281710" y="1211599"/>
                    </a:cubicBezTo>
                    <a:cubicBezTo>
                      <a:pt x="267929" y="1201655"/>
                      <a:pt x="254526" y="1191180"/>
                      <a:pt x="241578" y="1180175"/>
                    </a:cubicBezTo>
                    <a:cubicBezTo>
                      <a:pt x="236833" y="1176162"/>
                      <a:pt x="232138" y="1172098"/>
                      <a:pt x="227519" y="1167933"/>
                    </a:cubicBezTo>
                    <a:cubicBezTo>
                      <a:pt x="219997" y="1161244"/>
                      <a:pt x="212627" y="1154354"/>
                      <a:pt x="205433" y="1147286"/>
                    </a:cubicBezTo>
                    <a:cubicBezTo>
                      <a:pt x="191804" y="1133934"/>
                      <a:pt x="178779" y="1120026"/>
                      <a:pt x="166336" y="1105564"/>
                    </a:cubicBezTo>
                    <a:cubicBezTo>
                      <a:pt x="65853" y="988851"/>
                      <a:pt x="5048" y="837105"/>
                      <a:pt x="5048" y="671400"/>
                    </a:cubicBezTo>
                    <a:cubicBezTo>
                      <a:pt x="5048" y="303973"/>
                      <a:pt x="303973" y="5048"/>
                      <a:pt x="671400" y="5048"/>
                    </a:cubicBezTo>
                    <a:cubicBezTo>
                      <a:pt x="1038827" y="5048"/>
                      <a:pt x="1337752" y="303973"/>
                      <a:pt x="1337752" y="671400"/>
                    </a:cubicBezTo>
                    <a:cubicBezTo>
                      <a:pt x="1337752" y="839654"/>
                      <a:pt x="1275080" y="993521"/>
                      <a:pt x="1171845" y="1110889"/>
                    </a:cubicBezTo>
                    <a:close/>
                  </a:path>
                </a:pathLst>
              </a:custGeom>
              <a:solidFill>
                <a:srgbClr val="3F3D5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5CA6D7-EF67-81A7-948E-87CEC8AD2848}"/>
              </a:ext>
            </a:extLst>
          </p:cNvPr>
          <p:cNvGrpSpPr/>
          <p:nvPr/>
        </p:nvGrpSpPr>
        <p:grpSpPr>
          <a:xfrm>
            <a:off x="761846" y="1847466"/>
            <a:ext cx="1342800" cy="1342356"/>
            <a:chOff x="761846" y="1847466"/>
            <a:chExt cx="1342800" cy="1342356"/>
          </a:xfrm>
        </p:grpSpPr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36699C23-4D58-2E52-72D8-2DAF0E665622}"/>
                </a:ext>
              </a:extLst>
            </p:cNvPr>
            <p:cNvSpPr/>
            <p:nvPr/>
          </p:nvSpPr>
          <p:spPr>
            <a:xfrm>
              <a:off x="761846" y="1847466"/>
              <a:ext cx="1342800" cy="1342356"/>
            </a:xfrm>
            <a:custGeom>
              <a:avLst/>
              <a:gdLst>
                <a:gd name="connsiteX0" fmla="*/ 1875504 w 2197291"/>
                <a:gd name="connsiteY0" fmla="*/ 321788 h 2197291"/>
                <a:gd name="connsiteX1" fmla="*/ 1098646 w 2197291"/>
                <a:gd name="connsiteY1" fmla="*/ 0 h 2197291"/>
                <a:gd name="connsiteX2" fmla="*/ 321788 w 2197291"/>
                <a:gd name="connsiteY2" fmla="*/ 321788 h 2197291"/>
                <a:gd name="connsiteX3" fmla="*/ 0 w 2197291"/>
                <a:gd name="connsiteY3" fmla="*/ 1098646 h 2197291"/>
                <a:gd name="connsiteX4" fmla="*/ 269664 w 2197291"/>
                <a:gd name="connsiteY4" fmla="*/ 1819663 h 2197291"/>
                <a:gd name="connsiteX5" fmla="*/ 321788 w 2197291"/>
                <a:gd name="connsiteY5" fmla="*/ 1875504 h 2197291"/>
                <a:gd name="connsiteX6" fmla="*/ 334674 w 2197291"/>
                <a:gd name="connsiteY6" fmla="*/ 1888142 h 2197291"/>
                <a:gd name="connsiteX7" fmla="*/ 369987 w 2197291"/>
                <a:gd name="connsiteY7" fmla="*/ 1920895 h 2197291"/>
                <a:gd name="connsiteX8" fmla="*/ 392043 w 2197291"/>
                <a:gd name="connsiteY8" fmla="*/ 1939977 h 2197291"/>
                <a:gd name="connsiteX9" fmla="*/ 409597 w 2197291"/>
                <a:gd name="connsiteY9" fmla="*/ 1954474 h 2197291"/>
                <a:gd name="connsiteX10" fmla="*/ 409927 w 2197291"/>
                <a:gd name="connsiteY10" fmla="*/ 1954763 h 2197291"/>
                <a:gd name="connsiteX11" fmla="*/ 460027 w 2197291"/>
                <a:gd name="connsiteY11" fmla="*/ 1992926 h 2197291"/>
                <a:gd name="connsiteX12" fmla="*/ 1098646 w 2197291"/>
                <a:gd name="connsiteY12" fmla="*/ 2197291 h 2197291"/>
                <a:gd name="connsiteX13" fmla="*/ 1789058 w 2197291"/>
                <a:gd name="connsiteY13" fmla="*/ 1953400 h 2197291"/>
                <a:gd name="connsiteX14" fmla="*/ 1835812 w 2197291"/>
                <a:gd name="connsiteY14" fmla="*/ 1913295 h 2197291"/>
                <a:gd name="connsiteX15" fmla="*/ 1875504 w 2197291"/>
                <a:gd name="connsiteY15" fmla="*/ 1875504 h 2197291"/>
                <a:gd name="connsiteX16" fmla="*/ 1887688 w 2197291"/>
                <a:gd name="connsiteY16" fmla="*/ 1863113 h 2197291"/>
                <a:gd name="connsiteX17" fmla="*/ 1920234 w 2197291"/>
                <a:gd name="connsiteY17" fmla="*/ 1828088 h 2197291"/>
                <a:gd name="connsiteX18" fmla="*/ 2197291 w 2197291"/>
                <a:gd name="connsiteY18" fmla="*/ 1098646 h 2197291"/>
                <a:gd name="connsiteX19" fmla="*/ 1875504 w 2197291"/>
                <a:gd name="connsiteY19" fmla="*/ 321788 h 2197291"/>
                <a:gd name="connsiteX20" fmla="*/ 1917549 w 2197291"/>
                <a:gd name="connsiteY20" fmla="*/ 1817804 h 2197291"/>
                <a:gd name="connsiteX21" fmla="*/ 1885829 w 2197291"/>
                <a:gd name="connsiteY21" fmla="*/ 1852374 h 2197291"/>
                <a:gd name="connsiteX22" fmla="*/ 1833623 w 2197291"/>
                <a:gd name="connsiteY22" fmla="*/ 1903341 h 2197291"/>
                <a:gd name="connsiteX23" fmla="*/ 1812930 w 2197291"/>
                <a:gd name="connsiteY23" fmla="*/ 1921804 h 2197291"/>
                <a:gd name="connsiteX24" fmla="*/ 1788851 w 2197291"/>
                <a:gd name="connsiteY24" fmla="*/ 1942124 h 2197291"/>
                <a:gd name="connsiteX25" fmla="*/ 1579324 w 2197291"/>
                <a:gd name="connsiteY25" fmla="*/ 2077225 h 2197291"/>
                <a:gd name="connsiteX26" fmla="*/ 1488045 w 2197291"/>
                <a:gd name="connsiteY26" fmla="*/ 2117164 h 2197291"/>
                <a:gd name="connsiteX27" fmla="*/ 1098646 w 2197291"/>
                <a:gd name="connsiteY27" fmla="*/ 2189031 h 2197291"/>
                <a:gd name="connsiteX28" fmla="*/ 722008 w 2197291"/>
                <a:gd name="connsiteY28" fmla="*/ 2121955 h 2197291"/>
                <a:gd name="connsiteX29" fmla="*/ 582489 w 2197291"/>
                <a:gd name="connsiteY29" fmla="*/ 2058928 h 2197291"/>
                <a:gd name="connsiteX30" fmla="*/ 562911 w 2197291"/>
                <a:gd name="connsiteY30" fmla="*/ 2048107 h 2197291"/>
                <a:gd name="connsiteX31" fmla="*/ 464116 w 2197291"/>
                <a:gd name="connsiteY31" fmla="*/ 1984873 h 2197291"/>
                <a:gd name="connsiteX32" fmla="*/ 460977 w 2197291"/>
                <a:gd name="connsiteY32" fmla="*/ 1982601 h 2197291"/>
                <a:gd name="connsiteX33" fmla="*/ 395306 w 2197291"/>
                <a:gd name="connsiteY33" fmla="*/ 1931179 h 2197291"/>
                <a:gd name="connsiteX34" fmla="*/ 372300 w 2197291"/>
                <a:gd name="connsiteY34" fmla="*/ 1911148 h 2197291"/>
                <a:gd name="connsiteX35" fmla="*/ 336161 w 2197291"/>
                <a:gd name="connsiteY35" fmla="*/ 1877362 h 2197291"/>
                <a:gd name="connsiteX36" fmla="*/ 272183 w 2197291"/>
                <a:gd name="connsiteY36" fmla="*/ 1809089 h 2197291"/>
                <a:gd name="connsiteX37" fmla="*/ 8260 w 2197291"/>
                <a:gd name="connsiteY37" fmla="*/ 1098646 h 2197291"/>
                <a:gd name="connsiteX38" fmla="*/ 1098646 w 2197291"/>
                <a:gd name="connsiteY38" fmla="*/ 8260 h 2197291"/>
                <a:gd name="connsiteX39" fmla="*/ 2189031 w 2197291"/>
                <a:gd name="connsiteY39" fmla="*/ 1098646 h 2197291"/>
                <a:gd name="connsiteX40" fmla="*/ 1917549 w 2197291"/>
                <a:gd name="connsiteY40" fmla="*/ 1817804 h 219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7291" h="2197291">
                  <a:moveTo>
                    <a:pt x="1875504" y="321788"/>
                  </a:moveTo>
                  <a:cubicBezTo>
                    <a:pt x="1668000" y="114284"/>
                    <a:pt x="1392100" y="0"/>
                    <a:pt x="1098646" y="0"/>
                  </a:cubicBezTo>
                  <a:cubicBezTo>
                    <a:pt x="805192" y="0"/>
                    <a:pt x="529291" y="114284"/>
                    <a:pt x="321788" y="321788"/>
                  </a:cubicBezTo>
                  <a:cubicBezTo>
                    <a:pt x="114284" y="529291"/>
                    <a:pt x="0" y="805192"/>
                    <a:pt x="0" y="1098646"/>
                  </a:cubicBezTo>
                  <a:cubicBezTo>
                    <a:pt x="0" y="1366492"/>
                    <a:pt x="95203" y="1619717"/>
                    <a:pt x="269664" y="1819663"/>
                  </a:cubicBezTo>
                  <a:cubicBezTo>
                    <a:pt x="286309" y="1838786"/>
                    <a:pt x="303697" y="1857413"/>
                    <a:pt x="321788" y="1875504"/>
                  </a:cubicBezTo>
                  <a:cubicBezTo>
                    <a:pt x="326042" y="1879758"/>
                    <a:pt x="330337" y="1884012"/>
                    <a:pt x="334674" y="1888142"/>
                  </a:cubicBezTo>
                  <a:cubicBezTo>
                    <a:pt x="346239" y="1899335"/>
                    <a:pt x="358010" y="1910280"/>
                    <a:pt x="369987" y="1920895"/>
                  </a:cubicBezTo>
                  <a:cubicBezTo>
                    <a:pt x="377257" y="1927379"/>
                    <a:pt x="384609" y="1933740"/>
                    <a:pt x="392043" y="1939977"/>
                  </a:cubicBezTo>
                  <a:cubicBezTo>
                    <a:pt x="397867" y="1944892"/>
                    <a:pt x="403691" y="1949724"/>
                    <a:pt x="409597" y="1954474"/>
                  </a:cubicBezTo>
                  <a:cubicBezTo>
                    <a:pt x="409720" y="1954598"/>
                    <a:pt x="409803" y="1954680"/>
                    <a:pt x="409927" y="1954763"/>
                  </a:cubicBezTo>
                  <a:cubicBezTo>
                    <a:pt x="426324" y="1967980"/>
                    <a:pt x="443010" y="1980701"/>
                    <a:pt x="460027" y="1992926"/>
                  </a:cubicBezTo>
                  <a:cubicBezTo>
                    <a:pt x="645103" y="2125673"/>
                    <a:pt x="866360" y="2197291"/>
                    <a:pt x="1098646" y="2197291"/>
                  </a:cubicBezTo>
                  <a:cubicBezTo>
                    <a:pt x="1353027" y="2197291"/>
                    <a:pt x="1594151" y="2111423"/>
                    <a:pt x="1789058" y="1953400"/>
                  </a:cubicBezTo>
                  <a:cubicBezTo>
                    <a:pt x="1804959" y="1940514"/>
                    <a:pt x="1820530" y="1927132"/>
                    <a:pt x="1835812" y="1913295"/>
                  </a:cubicBezTo>
                  <a:cubicBezTo>
                    <a:pt x="1849318" y="1901070"/>
                    <a:pt x="1862535" y="1888473"/>
                    <a:pt x="1875504" y="1875504"/>
                  </a:cubicBezTo>
                  <a:cubicBezTo>
                    <a:pt x="1879592" y="1871415"/>
                    <a:pt x="1883681" y="1867284"/>
                    <a:pt x="1887688" y="1863113"/>
                  </a:cubicBezTo>
                  <a:cubicBezTo>
                    <a:pt x="1898839" y="1851631"/>
                    <a:pt x="1909661" y="1839942"/>
                    <a:pt x="1920234" y="1828088"/>
                  </a:cubicBezTo>
                  <a:cubicBezTo>
                    <a:pt x="2099363" y="1626863"/>
                    <a:pt x="2197291" y="1370292"/>
                    <a:pt x="2197291" y="1098646"/>
                  </a:cubicBezTo>
                  <a:cubicBezTo>
                    <a:pt x="2197291" y="805192"/>
                    <a:pt x="2083007" y="529291"/>
                    <a:pt x="1875504" y="321788"/>
                  </a:cubicBezTo>
                  <a:close/>
                  <a:moveTo>
                    <a:pt x="1917549" y="1817804"/>
                  </a:moveTo>
                  <a:cubicBezTo>
                    <a:pt x="1907224" y="1829534"/>
                    <a:pt x="1896650" y="1841099"/>
                    <a:pt x="1885829" y="1852374"/>
                  </a:cubicBezTo>
                  <a:cubicBezTo>
                    <a:pt x="1868978" y="1869928"/>
                    <a:pt x="1851589" y="1886944"/>
                    <a:pt x="1833623" y="1903341"/>
                  </a:cubicBezTo>
                  <a:cubicBezTo>
                    <a:pt x="1826808" y="1909619"/>
                    <a:pt x="1819910" y="1915732"/>
                    <a:pt x="1812930" y="1921804"/>
                  </a:cubicBezTo>
                  <a:cubicBezTo>
                    <a:pt x="1805000" y="1928701"/>
                    <a:pt x="1796988" y="1935475"/>
                    <a:pt x="1788851" y="1942124"/>
                  </a:cubicBezTo>
                  <a:cubicBezTo>
                    <a:pt x="1724708" y="1994785"/>
                    <a:pt x="1654453" y="2040218"/>
                    <a:pt x="1579324" y="2077225"/>
                  </a:cubicBezTo>
                  <a:cubicBezTo>
                    <a:pt x="1549627" y="2091887"/>
                    <a:pt x="1519187" y="2105228"/>
                    <a:pt x="1488045" y="2117164"/>
                  </a:cubicBezTo>
                  <a:cubicBezTo>
                    <a:pt x="1367070" y="2163588"/>
                    <a:pt x="1235770" y="2189031"/>
                    <a:pt x="1098646" y="2189031"/>
                  </a:cubicBezTo>
                  <a:cubicBezTo>
                    <a:pt x="966312" y="2189031"/>
                    <a:pt x="839431" y="2165323"/>
                    <a:pt x="722008" y="2121955"/>
                  </a:cubicBezTo>
                  <a:cubicBezTo>
                    <a:pt x="673808" y="2104195"/>
                    <a:pt x="627219" y="2083090"/>
                    <a:pt x="582489" y="2058928"/>
                  </a:cubicBezTo>
                  <a:cubicBezTo>
                    <a:pt x="575922" y="2055376"/>
                    <a:pt x="569396" y="2051782"/>
                    <a:pt x="562911" y="2048107"/>
                  </a:cubicBezTo>
                  <a:cubicBezTo>
                    <a:pt x="528795" y="2028777"/>
                    <a:pt x="495795" y="2007671"/>
                    <a:pt x="464116" y="1984873"/>
                  </a:cubicBezTo>
                  <a:cubicBezTo>
                    <a:pt x="463083" y="1984129"/>
                    <a:pt x="462009" y="1983344"/>
                    <a:pt x="460977" y="1982601"/>
                  </a:cubicBezTo>
                  <a:cubicBezTo>
                    <a:pt x="438426" y="1966328"/>
                    <a:pt x="416494" y="1949187"/>
                    <a:pt x="395306" y="1931179"/>
                  </a:cubicBezTo>
                  <a:cubicBezTo>
                    <a:pt x="387541" y="1924612"/>
                    <a:pt x="379859" y="1917962"/>
                    <a:pt x="372300" y="1911148"/>
                  </a:cubicBezTo>
                  <a:cubicBezTo>
                    <a:pt x="359992" y="1900202"/>
                    <a:pt x="347932" y="1888927"/>
                    <a:pt x="336161" y="1877362"/>
                  </a:cubicBezTo>
                  <a:cubicBezTo>
                    <a:pt x="313858" y="1855513"/>
                    <a:pt x="292545" y="1832755"/>
                    <a:pt x="272183" y="1809089"/>
                  </a:cubicBezTo>
                  <a:cubicBezTo>
                    <a:pt x="107758" y="1618107"/>
                    <a:pt x="8260" y="1369796"/>
                    <a:pt x="8260" y="1098646"/>
                  </a:cubicBezTo>
                  <a:cubicBezTo>
                    <a:pt x="8260" y="497406"/>
                    <a:pt x="497406" y="8260"/>
                    <a:pt x="1098646" y="8260"/>
                  </a:cubicBezTo>
                  <a:cubicBezTo>
                    <a:pt x="1699886" y="8260"/>
                    <a:pt x="2189031" y="497406"/>
                    <a:pt x="2189031" y="1098646"/>
                  </a:cubicBezTo>
                  <a:cubicBezTo>
                    <a:pt x="2189031" y="1373968"/>
                    <a:pt x="2086477" y="1625748"/>
                    <a:pt x="1917549" y="1817804"/>
                  </a:cubicBezTo>
                  <a:close/>
                </a:path>
              </a:pathLst>
            </a:custGeom>
            <a:solidFill>
              <a:srgbClr val="3F3D56"/>
            </a:solidFill>
            <a:ln w="4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48C62CD-1A61-D998-BA95-F3EA7B9D6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0914" y="2110564"/>
              <a:ext cx="804665" cy="816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154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6" name="사각형: 둥근 모서리 1">
            <a:extLst>
              <a:ext uri="{FF2B5EF4-FFF2-40B4-BE49-F238E27FC236}">
                <a16:creationId xmlns:a16="http://schemas.microsoft.com/office/drawing/2014/main" id="{0869F033-1FDF-FBD1-7FAE-71D3E3903C93}"/>
              </a:ext>
            </a:extLst>
          </p:cNvPr>
          <p:cNvSpPr/>
          <p:nvPr/>
        </p:nvSpPr>
        <p:spPr>
          <a:xfrm>
            <a:off x="2542513" y="1847466"/>
            <a:ext cx="8887639" cy="1342356"/>
          </a:xfrm>
          <a:prstGeom prst="roundRect">
            <a:avLst>
              <a:gd name="adj" fmla="val 8771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“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이제 나이가 바뀌어서 </a:t>
            </a:r>
            <a:r>
              <a:rPr lang="en-US" altLang="ko-Kore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8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살이거나 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19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살이시겠네요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.”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338171-CC4D-2521-F058-3DDB699BBFBD}"/>
              </a:ext>
            </a:extLst>
          </p:cNvPr>
          <p:cNvGrpSpPr/>
          <p:nvPr/>
        </p:nvGrpSpPr>
        <p:grpSpPr>
          <a:xfrm>
            <a:off x="761846" y="3947109"/>
            <a:ext cx="10668306" cy="1351425"/>
            <a:chOff x="761846" y="3947109"/>
            <a:chExt cx="10668306" cy="1351425"/>
          </a:xfrm>
        </p:grpSpPr>
        <p:sp>
          <p:nvSpPr>
            <p:cNvPr id="7" name="사각형: 둥근 모서리 1">
              <a:extLst>
                <a:ext uri="{FF2B5EF4-FFF2-40B4-BE49-F238E27FC236}">
                  <a16:creationId xmlns:a16="http://schemas.microsoft.com/office/drawing/2014/main" id="{CF940B35-59D3-4CEC-C767-649A5EB82403}"/>
                </a:ext>
              </a:extLst>
            </p:cNvPr>
            <p:cNvSpPr/>
            <p:nvPr/>
          </p:nvSpPr>
          <p:spPr>
            <a:xfrm>
              <a:off x="761846" y="3956178"/>
              <a:ext cx="8887639" cy="1342356"/>
            </a:xfrm>
            <a:prstGeom prst="roundRect">
              <a:avLst>
                <a:gd name="adj" fmla="val 8771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“</a:t>
              </a:r>
              <a:r>
                <a:rPr lang="ko-KR" altLang="en-US" sz="2400" dirty="0" err="1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ㅇㅇ</a:t>
              </a:r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”</a:t>
              </a:r>
              <a:endParaRPr lang="ko-KR" altLang="en-US" sz="2400" dirty="0">
                <a:solidFill>
                  <a:srgbClr val="000000"/>
                </a:solidFill>
                <a:effectLst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1017409-1F1A-B29D-C315-F9A210515042}"/>
                </a:ext>
              </a:extLst>
            </p:cNvPr>
            <p:cNvGrpSpPr/>
            <p:nvPr/>
          </p:nvGrpSpPr>
          <p:grpSpPr>
            <a:xfrm>
              <a:off x="10087352" y="3947109"/>
              <a:ext cx="1342800" cy="1342800"/>
              <a:chOff x="10087352" y="3806978"/>
              <a:chExt cx="1342800" cy="1342800"/>
            </a:xfrm>
          </p:grpSpPr>
          <p:sp>
            <p:nvSpPr>
              <p:cNvPr id="9" name="자유형 8">
                <a:extLst>
                  <a:ext uri="{FF2B5EF4-FFF2-40B4-BE49-F238E27FC236}">
                    <a16:creationId xmlns:a16="http://schemas.microsoft.com/office/drawing/2014/main" id="{0F9CC401-88A8-D16B-9DB7-36648FD25490}"/>
                  </a:ext>
                </a:extLst>
              </p:cNvPr>
              <p:cNvSpPr/>
              <p:nvPr/>
            </p:nvSpPr>
            <p:spPr>
              <a:xfrm flipH="1">
                <a:off x="10528788" y="4247641"/>
                <a:ext cx="435900" cy="435900"/>
              </a:xfrm>
              <a:custGeom>
                <a:avLst/>
                <a:gdLst>
                  <a:gd name="connsiteX0" fmla="*/ 435900 w 435900"/>
                  <a:gd name="connsiteY0" fmla="*/ 217950 h 435900"/>
                  <a:gd name="connsiteX1" fmla="*/ 217950 w 435900"/>
                  <a:gd name="connsiteY1" fmla="*/ 435900 h 435900"/>
                  <a:gd name="connsiteX2" fmla="*/ 0 w 435900"/>
                  <a:gd name="connsiteY2" fmla="*/ 217950 h 435900"/>
                  <a:gd name="connsiteX3" fmla="*/ 217950 w 435900"/>
                  <a:gd name="connsiteY3" fmla="*/ 0 h 435900"/>
                  <a:gd name="connsiteX4" fmla="*/ 435900 w 435900"/>
                  <a:gd name="connsiteY4" fmla="*/ 217950 h 43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900" h="435900">
                    <a:moveTo>
                      <a:pt x="435900" y="217950"/>
                    </a:moveTo>
                    <a:cubicBezTo>
                      <a:pt x="435900" y="338321"/>
                      <a:pt x="338321" y="435900"/>
                      <a:pt x="217950" y="435900"/>
                    </a:cubicBezTo>
                    <a:cubicBezTo>
                      <a:pt x="97580" y="435900"/>
                      <a:pt x="0" y="338321"/>
                      <a:pt x="0" y="217950"/>
                    </a:cubicBezTo>
                    <a:cubicBezTo>
                      <a:pt x="0" y="97580"/>
                      <a:pt x="97580" y="0"/>
                      <a:pt x="217950" y="0"/>
                    </a:cubicBezTo>
                    <a:cubicBezTo>
                      <a:pt x="338321" y="0"/>
                      <a:pt x="435900" y="97580"/>
                      <a:pt x="435900" y="217950"/>
                    </a:cubicBez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0" name="자유형 9">
                <a:extLst>
                  <a:ext uri="{FF2B5EF4-FFF2-40B4-BE49-F238E27FC236}">
                    <a16:creationId xmlns:a16="http://schemas.microsoft.com/office/drawing/2014/main" id="{D5B272DF-C927-7024-A9FD-B44746418901}"/>
                  </a:ext>
                </a:extLst>
              </p:cNvPr>
              <p:cNvSpPr/>
              <p:nvPr/>
            </p:nvSpPr>
            <p:spPr>
              <a:xfrm flipH="1">
                <a:off x="10568969" y="4579471"/>
                <a:ext cx="345796" cy="514908"/>
              </a:xfrm>
              <a:custGeom>
                <a:avLst/>
                <a:gdLst>
                  <a:gd name="connsiteX0" fmla="*/ 42909 w 345796"/>
                  <a:gd name="connsiteY0" fmla="*/ 136299 h 514908"/>
                  <a:gd name="connsiteX1" fmla="*/ 33063 w 345796"/>
                  <a:gd name="connsiteY1" fmla="*/ 36765 h 514908"/>
                  <a:gd name="connsiteX2" fmla="*/ 229689 w 345796"/>
                  <a:gd name="connsiteY2" fmla="*/ 0 h 514908"/>
                  <a:gd name="connsiteX3" fmla="*/ 345796 w 345796"/>
                  <a:gd name="connsiteY3" fmla="*/ 282695 h 514908"/>
                  <a:gd name="connsiteX4" fmla="*/ 143871 w 345796"/>
                  <a:gd name="connsiteY4" fmla="*/ 514908 h 514908"/>
                  <a:gd name="connsiteX5" fmla="*/ 0 w 345796"/>
                  <a:gd name="connsiteY5" fmla="*/ 232214 h 514908"/>
                  <a:gd name="connsiteX6" fmla="*/ 42909 w 345796"/>
                  <a:gd name="connsiteY6" fmla="*/ 136299 h 5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5796" h="514908">
                    <a:moveTo>
                      <a:pt x="42909" y="136299"/>
                    </a:moveTo>
                    <a:lnTo>
                      <a:pt x="33063" y="36765"/>
                    </a:lnTo>
                    <a:lnTo>
                      <a:pt x="229689" y="0"/>
                    </a:lnTo>
                    <a:lnTo>
                      <a:pt x="345796" y="282695"/>
                    </a:lnTo>
                    <a:lnTo>
                      <a:pt x="143871" y="514908"/>
                    </a:lnTo>
                    <a:lnTo>
                      <a:pt x="0" y="232214"/>
                    </a:lnTo>
                    <a:lnTo>
                      <a:pt x="42909" y="136299"/>
                    </a:ln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60BD1CF7-BF06-18E6-7C3F-53D7B7AED3D9}"/>
                  </a:ext>
                </a:extLst>
              </p:cNvPr>
              <p:cNvSpPr/>
              <p:nvPr/>
            </p:nvSpPr>
            <p:spPr>
              <a:xfrm flipH="1">
                <a:off x="10552732" y="4183554"/>
                <a:ext cx="439554" cy="492217"/>
              </a:xfrm>
              <a:custGeom>
                <a:avLst/>
                <a:gdLst>
                  <a:gd name="connsiteX0" fmla="*/ 107423 w 439554"/>
                  <a:gd name="connsiteY0" fmla="*/ 482505 h 492217"/>
                  <a:gd name="connsiteX1" fmla="*/ 150413 w 439554"/>
                  <a:gd name="connsiteY1" fmla="*/ 492218 h 492217"/>
                  <a:gd name="connsiteX2" fmla="*/ 128090 w 439554"/>
                  <a:gd name="connsiteY2" fmla="*/ 374831 h 492217"/>
                  <a:gd name="connsiteX3" fmla="*/ 167668 w 439554"/>
                  <a:gd name="connsiteY3" fmla="*/ 380720 h 492217"/>
                  <a:gd name="connsiteX4" fmla="*/ 197204 w 439554"/>
                  <a:gd name="connsiteY4" fmla="*/ 413836 h 492217"/>
                  <a:gd name="connsiteX5" fmla="*/ 233182 w 439554"/>
                  <a:gd name="connsiteY5" fmla="*/ 377206 h 492217"/>
                  <a:gd name="connsiteX6" fmla="*/ 287535 w 439554"/>
                  <a:gd name="connsiteY6" fmla="*/ 314996 h 492217"/>
                  <a:gd name="connsiteX7" fmla="*/ 278262 w 439554"/>
                  <a:gd name="connsiteY7" fmla="*/ 250726 h 492217"/>
                  <a:gd name="connsiteX8" fmla="*/ 420727 w 439554"/>
                  <a:gd name="connsiteY8" fmla="*/ 79493 h 492217"/>
                  <a:gd name="connsiteX9" fmla="*/ 355109 w 439554"/>
                  <a:gd name="connsiteY9" fmla="*/ 21316 h 492217"/>
                  <a:gd name="connsiteX10" fmla="*/ 319768 w 439554"/>
                  <a:gd name="connsiteY10" fmla="*/ 4784 h 492217"/>
                  <a:gd name="connsiteX11" fmla="*/ 261076 w 439554"/>
                  <a:gd name="connsiteY11" fmla="*/ 15945 h 492217"/>
                  <a:gd name="connsiteX12" fmla="*/ 35288 w 439554"/>
                  <a:gd name="connsiteY12" fmla="*/ 93762 h 492217"/>
                  <a:gd name="connsiteX13" fmla="*/ 107423 w 439554"/>
                  <a:gd name="connsiteY13" fmla="*/ 482505 h 492217"/>
                  <a:gd name="connsiteX14" fmla="*/ 107423 w 439554"/>
                  <a:gd name="connsiteY14" fmla="*/ 482505 h 49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9554" h="492217">
                    <a:moveTo>
                      <a:pt x="107423" y="482505"/>
                    </a:moveTo>
                    <a:lnTo>
                      <a:pt x="150413" y="492218"/>
                    </a:lnTo>
                    <a:cubicBezTo>
                      <a:pt x="150413" y="492218"/>
                      <a:pt x="116619" y="385061"/>
                      <a:pt x="128090" y="374831"/>
                    </a:cubicBezTo>
                    <a:cubicBezTo>
                      <a:pt x="139560" y="364601"/>
                      <a:pt x="167668" y="380720"/>
                      <a:pt x="167668" y="380720"/>
                    </a:cubicBezTo>
                    <a:lnTo>
                      <a:pt x="197204" y="413836"/>
                    </a:lnTo>
                    <a:lnTo>
                      <a:pt x="233182" y="377206"/>
                    </a:lnTo>
                    <a:cubicBezTo>
                      <a:pt x="233182" y="377206"/>
                      <a:pt x="272242" y="328636"/>
                      <a:pt x="287535" y="314996"/>
                    </a:cubicBezTo>
                    <a:cubicBezTo>
                      <a:pt x="302829" y="301356"/>
                      <a:pt x="278262" y="250726"/>
                      <a:pt x="278262" y="250726"/>
                    </a:cubicBezTo>
                    <a:cubicBezTo>
                      <a:pt x="278262" y="250726"/>
                      <a:pt x="505155" y="189542"/>
                      <a:pt x="420727" y="79493"/>
                    </a:cubicBezTo>
                    <a:cubicBezTo>
                      <a:pt x="420727" y="79493"/>
                      <a:pt x="371228" y="-6792"/>
                      <a:pt x="355109" y="21316"/>
                    </a:cubicBezTo>
                    <a:cubicBezTo>
                      <a:pt x="338991" y="49424"/>
                      <a:pt x="319768" y="4784"/>
                      <a:pt x="319768" y="4784"/>
                    </a:cubicBezTo>
                    <a:lnTo>
                      <a:pt x="261076" y="15945"/>
                    </a:lnTo>
                    <a:cubicBezTo>
                      <a:pt x="261076" y="15945"/>
                      <a:pt x="145234" y="-52356"/>
                      <a:pt x="35288" y="93762"/>
                    </a:cubicBezTo>
                    <a:cubicBezTo>
                      <a:pt x="-74657" y="239880"/>
                      <a:pt x="107423" y="482505"/>
                      <a:pt x="107423" y="482505"/>
                    </a:cubicBezTo>
                    <a:lnTo>
                      <a:pt x="107423" y="482505"/>
                    </a:lnTo>
                    <a:close/>
                  </a:path>
                </a:pathLst>
              </a:custGeom>
              <a:solidFill>
                <a:srgbClr val="2F2E41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4" name="자유형 13">
                <a:extLst>
                  <a:ext uri="{FF2B5EF4-FFF2-40B4-BE49-F238E27FC236}">
                    <a16:creationId xmlns:a16="http://schemas.microsoft.com/office/drawing/2014/main" id="{A649EEAB-92DE-32FB-5FFA-1D02AA8F1865}"/>
                  </a:ext>
                </a:extLst>
              </p:cNvPr>
              <p:cNvSpPr/>
              <p:nvPr/>
            </p:nvSpPr>
            <p:spPr>
              <a:xfrm flipH="1">
                <a:off x="10336831" y="4749411"/>
                <a:ext cx="812192" cy="400366"/>
              </a:xfrm>
              <a:custGeom>
                <a:avLst/>
                <a:gdLst>
                  <a:gd name="connsiteX0" fmla="*/ 812192 w 812192"/>
                  <a:gd name="connsiteY0" fmla="*/ 251321 h 400366"/>
                  <a:gd name="connsiteX1" fmla="*/ 390270 w 812192"/>
                  <a:gd name="connsiteY1" fmla="*/ 400366 h 400366"/>
                  <a:gd name="connsiteX2" fmla="*/ 0 w 812192"/>
                  <a:gd name="connsiteY2" fmla="*/ 275476 h 400366"/>
                  <a:gd name="connsiteX3" fmla="*/ 581 w 812192"/>
                  <a:gd name="connsiteY3" fmla="*/ 269166 h 400366"/>
                  <a:gd name="connsiteX4" fmla="*/ 8027 w 812192"/>
                  <a:gd name="connsiteY4" fmla="*/ 177997 h 400366"/>
                  <a:gd name="connsiteX5" fmla="*/ 254476 w 812192"/>
                  <a:gd name="connsiteY5" fmla="*/ 6840 h 400366"/>
                  <a:gd name="connsiteX6" fmla="*/ 257732 w 812192"/>
                  <a:gd name="connsiteY6" fmla="*/ 9819 h 400366"/>
                  <a:gd name="connsiteX7" fmla="*/ 418792 w 812192"/>
                  <a:gd name="connsiteY7" fmla="*/ 75293 h 400366"/>
                  <a:gd name="connsiteX8" fmla="*/ 538735 w 812192"/>
                  <a:gd name="connsiteY8" fmla="*/ 12141 h 400366"/>
                  <a:gd name="connsiteX9" fmla="*/ 542017 w 812192"/>
                  <a:gd name="connsiteY9" fmla="*/ 0 h 400366"/>
                  <a:gd name="connsiteX10" fmla="*/ 788466 w 812192"/>
                  <a:gd name="connsiteY10" fmla="*/ 116384 h 400366"/>
                  <a:gd name="connsiteX11" fmla="*/ 812066 w 812192"/>
                  <a:gd name="connsiteY11" fmla="*/ 244430 h 400366"/>
                  <a:gd name="connsiteX12" fmla="*/ 812192 w 812192"/>
                  <a:gd name="connsiteY12" fmla="*/ 251321 h 40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12192" h="400366">
                    <a:moveTo>
                      <a:pt x="812192" y="251321"/>
                    </a:moveTo>
                    <a:cubicBezTo>
                      <a:pt x="693082" y="347891"/>
                      <a:pt x="545727" y="400366"/>
                      <a:pt x="390270" y="400366"/>
                    </a:cubicBezTo>
                    <a:cubicBezTo>
                      <a:pt x="248317" y="400366"/>
                      <a:pt x="113103" y="356599"/>
                      <a:pt x="0" y="275476"/>
                    </a:cubicBezTo>
                    <a:cubicBezTo>
                      <a:pt x="202" y="273356"/>
                      <a:pt x="404" y="271261"/>
                      <a:pt x="581" y="269166"/>
                    </a:cubicBezTo>
                    <a:cubicBezTo>
                      <a:pt x="3584" y="236353"/>
                      <a:pt x="6260" y="204449"/>
                      <a:pt x="8027" y="177997"/>
                    </a:cubicBezTo>
                    <a:cubicBezTo>
                      <a:pt x="14867" y="75293"/>
                      <a:pt x="254476" y="6840"/>
                      <a:pt x="254476" y="6840"/>
                    </a:cubicBezTo>
                    <a:cubicBezTo>
                      <a:pt x="254476" y="6840"/>
                      <a:pt x="255561" y="7926"/>
                      <a:pt x="257732" y="9819"/>
                    </a:cubicBezTo>
                    <a:cubicBezTo>
                      <a:pt x="270958" y="21429"/>
                      <a:pt x="324645" y="63531"/>
                      <a:pt x="418792" y="75293"/>
                    </a:cubicBezTo>
                    <a:cubicBezTo>
                      <a:pt x="502742" y="85793"/>
                      <a:pt x="530381" y="35993"/>
                      <a:pt x="538735" y="12141"/>
                    </a:cubicBezTo>
                    <a:cubicBezTo>
                      <a:pt x="541260" y="4871"/>
                      <a:pt x="542017" y="0"/>
                      <a:pt x="542017" y="0"/>
                    </a:cubicBezTo>
                    <a:lnTo>
                      <a:pt x="788466" y="116384"/>
                    </a:lnTo>
                    <a:cubicBezTo>
                      <a:pt x="804544" y="139353"/>
                      <a:pt x="810829" y="188825"/>
                      <a:pt x="812066" y="244430"/>
                    </a:cubicBezTo>
                    <a:cubicBezTo>
                      <a:pt x="812116" y="246727"/>
                      <a:pt x="812167" y="248999"/>
                      <a:pt x="812192" y="251321"/>
                    </a:cubicBezTo>
                    <a:close/>
                  </a:path>
                </a:pathLst>
              </a:custGeom>
              <a:solidFill>
                <a:srgbClr val="3366FF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5" name="자유형 14">
                <a:extLst>
                  <a:ext uri="{FF2B5EF4-FFF2-40B4-BE49-F238E27FC236}">
                    <a16:creationId xmlns:a16="http://schemas.microsoft.com/office/drawing/2014/main" id="{5DCA0531-46E2-E51E-713A-5A46D75765D2}"/>
                  </a:ext>
                </a:extLst>
              </p:cNvPr>
              <p:cNvSpPr/>
              <p:nvPr/>
            </p:nvSpPr>
            <p:spPr>
              <a:xfrm flipH="1">
                <a:off x="10087352" y="3806978"/>
                <a:ext cx="1342800" cy="1342800"/>
              </a:xfrm>
              <a:custGeom>
                <a:avLst/>
                <a:gdLst>
                  <a:gd name="connsiteX0" fmla="*/ 1146151 w 1342800"/>
                  <a:gd name="connsiteY0" fmla="*/ 196650 h 1342800"/>
                  <a:gd name="connsiteX1" fmla="*/ 671400 w 1342800"/>
                  <a:gd name="connsiteY1" fmla="*/ 0 h 1342800"/>
                  <a:gd name="connsiteX2" fmla="*/ 196650 w 1342800"/>
                  <a:gd name="connsiteY2" fmla="*/ 196650 h 1342800"/>
                  <a:gd name="connsiteX3" fmla="*/ 0 w 1342800"/>
                  <a:gd name="connsiteY3" fmla="*/ 671400 h 1342800"/>
                  <a:gd name="connsiteX4" fmla="*/ 164796 w 1342800"/>
                  <a:gd name="connsiteY4" fmla="*/ 1112025 h 1342800"/>
                  <a:gd name="connsiteX5" fmla="*/ 196650 w 1342800"/>
                  <a:gd name="connsiteY5" fmla="*/ 1146151 h 1342800"/>
                  <a:gd name="connsiteX6" fmla="*/ 204525 w 1342800"/>
                  <a:gd name="connsiteY6" fmla="*/ 1153874 h 1342800"/>
                  <a:gd name="connsiteX7" fmla="*/ 226105 w 1342800"/>
                  <a:gd name="connsiteY7" fmla="*/ 1173890 h 1342800"/>
                  <a:gd name="connsiteX8" fmla="*/ 239584 w 1342800"/>
                  <a:gd name="connsiteY8" fmla="*/ 1185551 h 1342800"/>
                  <a:gd name="connsiteX9" fmla="*/ 250311 w 1342800"/>
                  <a:gd name="connsiteY9" fmla="*/ 1194411 h 1342800"/>
                  <a:gd name="connsiteX10" fmla="*/ 250513 w 1342800"/>
                  <a:gd name="connsiteY10" fmla="*/ 1194587 h 1342800"/>
                  <a:gd name="connsiteX11" fmla="*/ 281130 w 1342800"/>
                  <a:gd name="connsiteY11" fmla="*/ 1217910 h 1342800"/>
                  <a:gd name="connsiteX12" fmla="*/ 671400 w 1342800"/>
                  <a:gd name="connsiteY12" fmla="*/ 1342800 h 1342800"/>
                  <a:gd name="connsiteX13" fmla="*/ 1093322 w 1342800"/>
                  <a:gd name="connsiteY13" fmla="*/ 1193754 h 1342800"/>
                  <a:gd name="connsiteX14" fmla="*/ 1121894 w 1342800"/>
                  <a:gd name="connsiteY14" fmla="*/ 1169246 h 1342800"/>
                  <a:gd name="connsiteX15" fmla="*/ 1146151 w 1342800"/>
                  <a:gd name="connsiteY15" fmla="*/ 1146151 h 1342800"/>
                  <a:gd name="connsiteX16" fmla="*/ 1153597 w 1342800"/>
                  <a:gd name="connsiteY16" fmla="*/ 1138578 h 1342800"/>
                  <a:gd name="connsiteX17" fmla="*/ 1173486 w 1342800"/>
                  <a:gd name="connsiteY17" fmla="*/ 1117174 h 1342800"/>
                  <a:gd name="connsiteX18" fmla="*/ 1342800 w 1342800"/>
                  <a:gd name="connsiteY18" fmla="*/ 671400 h 1342800"/>
                  <a:gd name="connsiteX19" fmla="*/ 1146151 w 1342800"/>
                  <a:gd name="connsiteY19" fmla="*/ 196650 h 1342800"/>
                  <a:gd name="connsiteX20" fmla="*/ 1171845 w 1342800"/>
                  <a:gd name="connsiteY20" fmla="*/ 1110889 h 1342800"/>
                  <a:gd name="connsiteX21" fmla="*/ 1152461 w 1342800"/>
                  <a:gd name="connsiteY21" fmla="*/ 1132016 h 1342800"/>
                  <a:gd name="connsiteX22" fmla="*/ 1120557 w 1342800"/>
                  <a:gd name="connsiteY22" fmla="*/ 1163163 h 1342800"/>
                  <a:gd name="connsiteX23" fmla="*/ 1107911 w 1342800"/>
                  <a:gd name="connsiteY23" fmla="*/ 1174445 h 1342800"/>
                  <a:gd name="connsiteX24" fmla="*/ 1093196 w 1342800"/>
                  <a:gd name="connsiteY24" fmla="*/ 1186864 h 1342800"/>
                  <a:gd name="connsiteX25" fmla="*/ 965150 w 1342800"/>
                  <a:gd name="connsiteY25" fmla="*/ 1269426 h 1342800"/>
                  <a:gd name="connsiteX26" fmla="*/ 909368 w 1342800"/>
                  <a:gd name="connsiteY26" fmla="*/ 1293833 h 1342800"/>
                  <a:gd name="connsiteX27" fmla="*/ 671400 w 1342800"/>
                  <a:gd name="connsiteY27" fmla="*/ 1337752 h 1342800"/>
                  <a:gd name="connsiteX28" fmla="*/ 441231 w 1342800"/>
                  <a:gd name="connsiteY28" fmla="*/ 1296761 h 1342800"/>
                  <a:gd name="connsiteX29" fmla="*/ 355968 w 1342800"/>
                  <a:gd name="connsiteY29" fmla="*/ 1258244 h 1342800"/>
                  <a:gd name="connsiteX30" fmla="*/ 344004 w 1342800"/>
                  <a:gd name="connsiteY30" fmla="*/ 1251631 h 1342800"/>
                  <a:gd name="connsiteX31" fmla="*/ 283629 w 1342800"/>
                  <a:gd name="connsiteY31" fmla="*/ 1212988 h 1342800"/>
                  <a:gd name="connsiteX32" fmla="*/ 281710 w 1342800"/>
                  <a:gd name="connsiteY32" fmla="*/ 1211599 h 1342800"/>
                  <a:gd name="connsiteX33" fmla="*/ 241578 w 1342800"/>
                  <a:gd name="connsiteY33" fmla="*/ 1180175 h 1342800"/>
                  <a:gd name="connsiteX34" fmla="*/ 227519 w 1342800"/>
                  <a:gd name="connsiteY34" fmla="*/ 1167933 h 1342800"/>
                  <a:gd name="connsiteX35" fmla="*/ 205433 w 1342800"/>
                  <a:gd name="connsiteY35" fmla="*/ 1147286 h 1342800"/>
                  <a:gd name="connsiteX36" fmla="*/ 166336 w 1342800"/>
                  <a:gd name="connsiteY36" fmla="*/ 1105564 h 1342800"/>
                  <a:gd name="connsiteX37" fmla="*/ 5048 w 1342800"/>
                  <a:gd name="connsiteY37" fmla="*/ 671400 h 1342800"/>
                  <a:gd name="connsiteX38" fmla="*/ 671400 w 1342800"/>
                  <a:gd name="connsiteY38" fmla="*/ 5048 h 1342800"/>
                  <a:gd name="connsiteX39" fmla="*/ 1337752 w 1342800"/>
                  <a:gd name="connsiteY39" fmla="*/ 671400 h 1342800"/>
                  <a:gd name="connsiteX40" fmla="*/ 1171845 w 1342800"/>
                  <a:gd name="connsiteY40" fmla="*/ 1110889 h 1342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42800" h="1342800">
                    <a:moveTo>
                      <a:pt x="1146151" y="196650"/>
                    </a:moveTo>
                    <a:cubicBezTo>
                      <a:pt x="1019342" y="69841"/>
                      <a:pt x="850734" y="0"/>
                      <a:pt x="671400" y="0"/>
                    </a:cubicBezTo>
                    <a:cubicBezTo>
                      <a:pt x="492066" y="0"/>
                      <a:pt x="323458" y="69841"/>
                      <a:pt x="196650" y="196650"/>
                    </a:cubicBezTo>
                    <a:cubicBezTo>
                      <a:pt x="69841" y="323458"/>
                      <a:pt x="0" y="492066"/>
                      <a:pt x="0" y="671400"/>
                    </a:cubicBezTo>
                    <a:cubicBezTo>
                      <a:pt x="0" y="835085"/>
                      <a:pt x="58180" y="989835"/>
                      <a:pt x="164796" y="1112025"/>
                    </a:cubicBezTo>
                    <a:cubicBezTo>
                      <a:pt x="174968" y="1123712"/>
                      <a:pt x="185594" y="1135095"/>
                      <a:pt x="196650" y="1146151"/>
                    </a:cubicBezTo>
                    <a:cubicBezTo>
                      <a:pt x="199249" y="1148750"/>
                      <a:pt x="201874" y="1151350"/>
                      <a:pt x="204525" y="1153874"/>
                    </a:cubicBezTo>
                    <a:cubicBezTo>
                      <a:pt x="211592" y="1160714"/>
                      <a:pt x="218786" y="1167403"/>
                      <a:pt x="226105" y="1173890"/>
                    </a:cubicBezTo>
                    <a:cubicBezTo>
                      <a:pt x="230548" y="1177853"/>
                      <a:pt x="235041" y="1181740"/>
                      <a:pt x="239584" y="1185551"/>
                    </a:cubicBezTo>
                    <a:cubicBezTo>
                      <a:pt x="243143" y="1188555"/>
                      <a:pt x="246702" y="1191508"/>
                      <a:pt x="250311" y="1194411"/>
                    </a:cubicBezTo>
                    <a:cubicBezTo>
                      <a:pt x="250387" y="1194486"/>
                      <a:pt x="250437" y="1194537"/>
                      <a:pt x="250513" y="1194587"/>
                    </a:cubicBezTo>
                    <a:cubicBezTo>
                      <a:pt x="260533" y="1202664"/>
                      <a:pt x="270731" y="1210438"/>
                      <a:pt x="281130" y="1217910"/>
                    </a:cubicBezTo>
                    <a:cubicBezTo>
                      <a:pt x="394233" y="1299033"/>
                      <a:pt x="529447" y="1342800"/>
                      <a:pt x="671400" y="1342800"/>
                    </a:cubicBezTo>
                    <a:cubicBezTo>
                      <a:pt x="826857" y="1342800"/>
                      <a:pt x="974212" y="1290325"/>
                      <a:pt x="1093322" y="1193754"/>
                    </a:cubicBezTo>
                    <a:cubicBezTo>
                      <a:pt x="1103040" y="1185879"/>
                      <a:pt x="1112555" y="1177701"/>
                      <a:pt x="1121894" y="1169246"/>
                    </a:cubicBezTo>
                    <a:cubicBezTo>
                      <a:pt x="1130148" y="1161774"/>
                      <a:pt x="1138225" y="1154076"/>
                      <a:pt x="1146151" y="1146151"/>
                    </a:cubicBezTo>
                    <a:cubicBezTo>
                      <a:pt x="1148649" y="1143652"/>
                      <a:pt x="1151148" y="1141128"/>
                      <a:pt x="1153597" y="1138578"/>
                    </a:cubicBezTo>
                    <a:cubicBezTo>
                      <a:pt x="1160411" y="1131561"/>
                      <a:pt x="1167024" y="1124418"/>
                      <a:pt x="1173486" y="1117174"/>
                    </a:cubicBezTo>
                    <a:cubicBezTo>
                      <a:pt x="1282955" y="994202"/>
                      <a:pt x="1342800" y="837407"/>
                      <a:pt x="1342800" y="671400"/>
                    </a:cubicBezTo>
                    <a:cubicBezTo>
                      <a:pt x="1342800" y="492066"/>
                      <a:pt x="1272959" y="323458"/>
                      <a:pt x="1146151" y="196650"/>
                    </a:cubicBezTo>
                    <a:close/>
                    <a:moveTo>
                      <a:pt x="1171845" y="1110889"/>
                    </a:moveTo>
                    <a:cubicBezTo>
                      <a:pt x="1165535" y="1118058"/>
                      <a:pt x="1159074" y="1125125"/>
                      <a:pt x="1152461" y="1132016"/>
                    </a:cubicBezTo>
                    <a:cubicBezTo>
                      <a:pt x="1142163" y="1142743"/>
                      <a:pt x="1131536" y="1153142"/>
                      <a:pt x="1120557" y="1163163"/>
                    </a:cubicBezTo>
                    <a:cubicBezTo>
                      <a:pt x="1116392" y="1166999"/>
                      <a:pt x="1112177" y="1170735"/>
                      <a:pt x="1107911" y="1174445"/>
                    </a:cubicBezTo>
                    <a:cubicBezTo>
                      <a:pt x="1103065" y="1178660"/>
                      <a:pt x="1098168" y="1182800"/>
                      <a:pt x="1093196" y="1186864"/>
                    </a:cubicBezTo>
                    <a:cubicBezTo>
                      <a:pt x="1053997" y="1219045"/>
                      <a:pt x="1011063" y="1246810"/>
                      <a:pt x="965150" y="1269426"/>
                    </a:cubicBezTo>
                    <a:cubicBezTo>
                      <a:pt x="947002" y="1278386"/>
                      <a:pt x="928400" y="1286539"/>
                      <a:pt x="909368" y="1293833"/>
                    </a:cubicBezTo>
                    <a:cubicBezTo>
                      <a:pt x="835439" y="1322204"/>
                      <a:pt x="755199" y="1337752"/>
                      <a:pt x="671400" y="1337752"/>
                    </a:cubicBezTo>
                    <a:cubicBezTo>
                      <a:pt x="590529" y="1337752"/>
                      <a:pt x="512990" y="1323264"/>
                      <a:pt x="441231" y="1296761"/>
                    </a:cubicBezTo>
                    <a:cubicBezTo>
                      <a:pt x="411775" y="1285908"/>
                      <a:pt x="383304" y="1273010"/>
                      <a:pt x="355968" y="1258244"/>
                    </a:cubicBezTo>
                    <a:cubicBezTo>
                      <a:pt x="351955" y="1256073"/>
                      <a:pt x="347967" y="1253877"/>
                      <a:pt x="344004" y="1251631"/>
                    </a:cubicBezTo>
                    <a:cubicBezTo>
                      <a:pt x="323155" y="1239818"/>
                      <a:pt x="302988" y="1226920"/>
                      <a:pt x="283629" y="1212988"/>
                    </a:cubicBezTo>
                    <a:cubicBezTo>
                      <a:pt x="282998" y="1212533"/>
                      <a:pt x="282341" y="1212054"/>
                      <a:pt x="281710" y="1211599"/>
                    </a:cubicBezTo>
                    <a:cubicBezTo>
                      <a:pt x="267929" y="1201655"/>
                      <a:pt x="254526" y="1191180"/>
                      <a:pt x="241578" y="1180175"/>
                    </a:cubicBezTo>
                    <a:cubicBezTo>
                      <a:pt x="236833" y="1176162"/>
                      <a:pt x="232138" y="1172098"/>
                      <a:pt x="227519" y="1167933"/>
                    </a:cubicBezTo>
                    <a:cubicBezTo>
                      <a:pt x="219997" y="1161244"/>
                      <a:pt x="212627" y="1154354"/>
                      <a:pt x="205433" y="1147286"/>
                    </a:cubicBezTo>
                    <a:cubicBezTo>
                      <a:pt x="191804" y="1133934"/>
                      <a:pt x="178779" y="1120026"/>
                      <a:pt x="166336" y="1105564"/>
                    </a:cubicBezTo>
                    <a:cubicBezTo>
                      <a:pt x="65853" y="988851"/>
                      <a:pt x="5048" y="837105"/>
                      <a:pt x="5048" y="671400"/>
                    </a:cubicBezTo>
                    <a:cubicBezTo>
                      <a:pt x="5048" y="303973"/>
                      <a:pt x="303973" y="5048"/>
                      <a:pt x="671400" y="5048"/>
                    </a:cubicBezTo>
                    <a:cubicBezTo>
                      <a:pt x="1038827" y="5048"/>
                      <a:pt x="1337752" y="303973"/>
                      <a:pt x="1337752" y="671400"/>
                    </a:cubicBezTo>
                    <a:cubicBezTo>
                      <a:pt x="1337752" y="839654"/>
                      <a:pt x="1275080" y="993521"/>
                      <a:pt x="1171845" y="1110889"/>
                    </a:cubicBezTo>
                    <a:close/>
                  </a:path>
                </a:pathLst>
              </a:custGeom>
              <a:solidFill>
                <a:srgbClr val="3F3D5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5CA6D7-EF67-81A7-948E-87CEC8AD2848}"/>
              </a:ext>
            </a:extLst>
          </p:cNvPr>
          <p:cNvGrpSpPr/>
          <p:nvPr/>
        </p:nvGrpSpPr>
        <p:grpSpPr>
          <a:xfrm>
            <a:off x="761846" y="1847466"/>
            <a:ext cx="1342800" cy="1342356"/>
            <a:chOff x="761846" y="1847466"/>
            <a:chExt cx="1342800" cy="1342356"/>
          </a:xfrm>
        </p:grpSpPr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36699C23-4D58-2E52-72D8-2DAF0E665622}"/>
                </a:ext>
              </a:extLst>
            </p:cNvPr>
            <p:cNvSpPr/>
            <p:nvPr/>
          </p:nvSpPr>
          <p:spPr>
            <a:xfrm>
              <a:off x="761846" y="1847466"/>
              <a:ext cx="1342800" cy="1342356"/>
            </a:xfrm>
            <a:custGeom>
              <a:avLst/>
              <a:gdLst>
                <a:gd name="connsiteX0" fmla="*/ 1875504 w 2197291"/>
                <a:gd name="connsiteY0" fmla="*/ 321788 h 2197291"/>
                <a:gd name="connsiteX1" fmla="*/ 1098646 w 2197291"/>
                <a:gd name="connsiteY1" fmla="*/ 0 h 2197291"/>
                <a:gd name="connsiteX2" fmla="*/ 321788 w 2197291"/>
                <a:gd name="connsiteY2" fmla="*/ 321788 h 2197291"/>
                <a:gd name="connsiteX3" fmla="*/ 0 w 2197291"/>
                <a:gd name="connsiteY3" fmla="*/ 1098646 h 2197291"/>
                <a:gd name="connsiteX4" fmla="*/ 269664 w 2197291"/>
                <a:gd name="connsiteY4" fmla="*/ 1819663 h 2197291"/>
                <a:gd name="connsiteX5" fmla="*/ 321788 w 2197291"/>
                <a:gd name="connsiteY5" fmla="*/ 1875504 h 2197291"/>
                <a:gd name="connsiteX6" fmla="*/ 334674 w 2197291"/>
                <a:gd name="connsiteY6" fmla="*/ 1888142 h 2197291"/>
                <a:gd name="connsiteX7" fmla="*/ 369987 w 2197291"/>
                <a:gd name="connsiteY7" fmla="*/ 1920895 h 2197291"/>
                <a:gd name="connsiteX8" fmla="*/ 392043 w 2197291"/>
                <a:gd name="connsiteY8" fmla="*/ 1939977 h 2197291"/>
                <a:gd name="connsiteX9" fmla="*/ 409597 w 2197291"/>
                <a:gd name="connsiteY9" fmla="*/ 1954474 h 2197291"/>
                <a:gd name="connsiteX10" fmla="*/ 409927 w 2197291"/>
                <a:gd name="connsiteY10" fmla="*/ 1954763 h 2197291"/>
                <a:gd name="connsiteX11" fmla="*/ 460027 w 2197291"/>
                <a:gd name="connsiteY11" fmla="*/ 1992926 h 2197291"/>
                <a:gd name="connsiteX12" fmla="*/ 1098646 w 2197291"/>
                <a:gd name="connsiteY12" fmla="*/ 2197291 h 2197291"/>
                <a:gd name="connsiteX13" fmla="*/ 1789058 w 2197291"/>
                <a:gd name="connsiteY13" fmla="*/ 1953400 h 2197291"/>
                <a:gd name="connsiteX14" fmla="*/ 1835812 w 2197291"/>
                <a:gd name="connsiteY14" fmla="*/ 1913295 h 2197291"/>
                <a:gd name="connsiteX15" fmla="*/ 1875504 w 2197291"/>
                <a:gd name="connsiteY15" fmla="*/ 1875504 h 2197291"/>
                <a:gd name="connsiteX16" fmla="*/ 1887688 w 2197291"/>
                <a:gd name="connsiteY16" fmla="*/ 1863113 h 2197291"/>
                <a:gd name="connsiteX17" fmla="*/ 1920234 w 2197291"/>
                <a:gd name="connsiteY17" fmla="*/ 1828088 h 2197291"/>
                <a:gd name="connsiteX18" fmla="*/ 2197291 w 2197291"/>
                <a:gd name="connsiteY18" fmla="*/ 1098646 h 2197291"/>
                <a:gd name="connsiteX19" fmla="*/ 1875504 w 2197291"/>
                <a:gd name="connsiteY19" fmla="*/ 321788 h 2197291"/>
                <a:gd name="connsiteX20" fmla="*/ 1917549 w 2197291"/>
                <a:gd name="connsiteY20" fmla="*/ 1817804 h 2197291"/>
                <a:gd name="connsiteX21" fmla="*/ 1885829 w 2197291"/>
                <a:gd name="connsiteY21" fmla="*/ 1852374 h 2197291"/>
                <a:gd name="connsiteX22" fmla="*/ 1833623 w 2197291"/>
                <a:gd name="connsiteY22" fmla="*/ 1903341 h 2197291"/>
                <a:gd name="connsiteX23" fmla="*/ 1812930 w 2197291"/>
                <a:gd name="connsiteY23" fmla="*/ 1921804 h 2197291"/>
                <a:gd name="connsiteX24" fmla="*/ 1788851 w 2197291"/>
                <a:gd name="connsiteY24" fmla="*/ 1942124 h 2197291"/>
                <a:gd name="connsiteX25" fmla="*/ 1579324 w 2197291"/>
                <a:gd name="connsiteY25" fmla="*/ 2077225 h 2197291"/>
                <a:gd name="connsiteX26" fmla="*/ 1488045 w 2197291"/>
                <a:gd name="connsiteY26" fmla="*/ 2117164 h 2197291"/>
                <a:gd name="connsiteX27" fmla="*/ 1098646 w 2197291"/>
                <a:gd name="connsiteY27" fmla="*/ 2189031 h 2197291"/>
                <a:gd name="connsiteX28" fmla="*/ 722008 w 2197291"/>
                <a:gd name="connsiteY28" fmla="*/ 2121955 h 2197291"/>
                <a:gd name="connsiteX29" fmla="*/ 582489 w 2197291"/>
                <a:gd name="connsiteY29" fmla="*/ 2058928 h 2197291"/>
                <a:gd name="connsiteX30" fmla="*/ 562911 w 2197291"/>
                <a:gd name="connsiteY30" fmla="*/ 2048107 h 2197291"/>
                <a:gd name="connsiteX31" fmla="*/ 464116 w 2197291"/>
                <a:gd name="connsiteY31" fmla="*/ 1984873 h 2197291"/>
                <a:gd name="connsiteX32" fmla="*/ 460977 w 2197291"/>
                <a:gd name="connsiteY32" fmla="*/ 1982601 h 2197291"/>
                <a:gd name="connsiteX33" fmla="*/ 395306 w 2197291"/>
                <a:gd name="connsiteY33" fmla="*/ 1931179 h 2197291"/>
                <a:gd name="connsiteX34" fmla="*/ 372300 w 2197291"/>
                <a:gd name="connsiteY34" fmla="*/ 1911148 h 2197291"/>
                <a:gd name="connsiteX35" fmla="*/ 336161 w 2197291"/>
                <a:gd name="connsiteY35" fmla="*/ 1877362 h 2197291"/>
                <a:gd name="connsiteX36" fmla="*/ 272183 w 2197291"/>
                <a:gd name="connsiteY36" fmla="*/ 1809089 h 2197291"/>
                <a:gd name="connsiteX37" fmla="*/ 8260 w 2197291"/>
                <a:gd name="connsiteY37" fmla="*/ 1098646 h 2197291"/>
                <a:gd name="connsiteX38" fmla="*/ 1098646 w 2197291"/>
                <a:gd name="connsiteY38" fmla="*/ 8260 h 2197291"/>
                <a:gd name="connsiteX39" fmla="*/ 2189031 w 2197291"/>
                <a:gd name="connsiteY39" fmla="*/ 1098646 h 2197291"/>
                <a:gd name="connsiteX40" fmla="*/ 1917549 w 2197291"/>
                <a:gd name="connsiteY40" fmla="*/ 1817804 h 219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7291" h="2197291">
                  <a:moveTo>
                    <a:pt x="1875504" y="321788"/>
                  </a:moveTo>
                  <a:cubicBezTo>
                    <a:pt x="1668000" y="114284"/>
                    <a:pt x="1392100" y="0"/>
                    <a:pt x="1098646" y="0"/>
                  </a:cubicBezTo>
                  <a:cubicBezTo>
                    <a:pt x="805192" y="0"/>
                    <a:pt x="529291" y="114284"/>
                    <a:pt x="321788" y="321788"/>
                  </a:cubicBezTo>
                  <a:cubicBezTo>
                    <a:pt x="114284" y="529291"/>
                    <a:pt x="0" y="805192"/>
                    <a:pt x="0" y="1098646"/>
                  </a:cubicBezTo>
                  <a:cubicBezTo>
                    <a:pt x="0" y="1366492"/>
                    <a:pt x="95203" y="1619717"/>
                    <a:pt x="269664" y="1819663"/>
                  </a:cubicBezTo>
                  <a:cubicBezTo>
                    <a:pt x="286309" y="1838786"/>
                    <a:pt x="303697" y="1857413"/>
                    <a:pt x="321788" y="1875504"/>
                  </a:cubicBezTo>
                  <a:cubicBezTo>
                    <a:pt x="326042" y="1879758"/>
                    <a:pt x="330337" y="1884012"/>
                    <a:pt x="334674" y="1888142"/>
                  </a:cubicBezTo>
                  <a:cubicBezTo>
                    <a:pt x="346239" y="1899335"/>
                    <a:pt x="358010" y="1910280"/>
                    <a:pt x="369987" y="1920895"/>
                  </a:cubicBezTo>
                  <a:cubicBezTo>
                    <a:pt x="377257" y="1927379"/>
                    <a:pt x="384609" y="1933740"/>
                    <a:pt x="392043" y="1939977"/>
                  </a:cubicBezTo>
                  <a:cubicBezTo>
                    <a:pt x="397867" y="1944892"/>
                    <a:pt x="403691" y="1949724"/>
                    <a:pt x="409597" y="1954474"/>
                  </a:cubicBezTo>
                  <a:cubicBezTo>
                    <a:pt x="409720" y="1954598"/>
                    <a:pt x="409803" y="1954680"/>
                    <a:pt x="409927" y="1954763"/>
                  </a:cubicBezTo>
                  <a:cubicBezTo>
                    <a:pt x="426324" y="1967980"/>
                    <a:pt x="443010" y="1980701"/>
                    <a:pt x="460027" y="1992926"/>
                  </a:cubicBezTo>
                  <a:cubicBezTo>
                    <a:pt x="645103" y="2125673"/>
                    <a:pt x="866360" y="2197291"/>
                    <a:pt x="1098646" y="2197291"/>
                  </a:cubicBezTo>
                  <a:cubicBezTo>
                    <a:pt x="1353027" y="2197291"/>
                    <a:pt x="1594151" y="2111423"/>
                    <a:pt x="1789058" y="1953400"/>
                  </a:cubicBezTo>
                  <a:cubicBezTo>
                    <a:pt x="1804959" y="1940514"/>
                    <a:pt x="1820530" y="1927132"/>
                    <a:pt x="1835812" y="1913295"/>
                  </a:cubicBezTo>
                  <a:cubicBezTo>
                    <a:pt x="1849318" y="1901070"/>
                    <a:pt x="1862535" y="1888473"/>
                    <a:pt x="1875504" y="1875504"/>
                  </a:cubicBezTo>
                  <a:cubicBezTo>
                    <a:pt x="1879592" y="1871415"/>
                    <a:pt x="1883681" y="1867284"/>
                    <a:pt x="1887688" y="1863113"/>
                  </a:cubicBezTo>
                  <a:cubicBezTo>
                    <a:pt x="1898839" y="1851631"/>
                    <a:pt x="1909661" y="1839942"/>
                    <a:pt x="1920234" y="1828088"/>
                  </a:cubicBezTo>
                  <a:cubicBezTo>
                    <a:pt x="2099363" y="1626863"/>
                    <a:pt x="2197291" y="1370292"/>
                    <a:pt x="2197291" y="1098646"/>
                  </a:cubicBezTo>
                  <a:cubicBezTo>
                    <a:pt x="2197291" y="805192"/>
                    <a:pt x="2083007" y="529291"/>
                    <a:pt x="1875504" y="321788"/>
                  </a:cubicBezTo>
                  <a:close/>
                  <a:moveTo>
                    <a:pt x="1917549" y="1817804"/>
                  </a:moveTo>
                  <a:cubicBezTo>
                    <a:pt x="1907224" y="1829534"/>
                    <a:pt x="1896650" y="1841099"/>
                    <a:pt x="1885829" y="1852374"/>
                  </a:cubicBezTo>
                  <a:cubicBezTo>
                    <a:pt x="1868978" y="1869928"/>
                    <a:pt x="1851589" y="1886944"/>
                    <a:pt x="1833623" y="1903341"/>
                  </a:cubicBezTo>
                  <a:cubicBezTo>
                    <a:pt x="1826808" y="1909619"/>
                    <a:pt x="1819910" y="1915732"/>
                    <a:pt x="1812930" y="1921804"/>
                  </a:cubicBezTo>
                  <a:cubicBezTo>
                    <a:pt x="1805000" y="1928701"/>
                    <a:pt x="1796988" y="1935475"/>
                    <a:pt x="1788851" y="1942124"/>
                  </a:cubicBezTo>
                  <a:cubicBezTo>
                    <a:pt x="1724708" y="1994785"/>
                    <a:pt x="1654453" y="2040218"/>
                    <a:pt x="1579324" y="2077225"/>
                  </a:cubicBezTo>
                  <a:cubicBezTo>
                    <a:pt x="1549627" y="2091887"/>
                    <a:pt x="1519187" y="2105228"/>
                    <a:pt x="1488045" y="2117164"/>
                  </a:cubicBezTo>
                  <a:cubicBezTo>
                    <a:pt x="1367070" y="2163588"/>
                    <a:pt x="1235770" y="2189031"/>
                    <a:pt x="1098646" y="2189031"/>
                  </a:cubicBezTo>
                  <a:cubicBezTo>
                    <a:pt x="966312" y="2189031"/>
                    <a:pt x="839431" y="2165323"/>
                    <a:pt x="722008" y="2121955"/>
                  </a:cubicBezTo>
                  <a:cubicBezTo>
                    <a:pt x="673808" y="2104195"/>
                    <a:pt x="627219" y="2083090"/>
                    <a:pt x="582489" y="2058928"/>
                  </a:cubicBezTo>
                  <a:cubicBezTo>
                    <a:pt x="575922" y="2055376"/>
                    <a:pt x="569396" y="2051782"/>
                    <a:pt x="562911" y="2048107"/>
                  </a:cubicBezTo>
                  <a:cubicBezTo>
                    <a:pt x="528795" y="2028777"/>
                    <a:pt x="495795" y="2007671"/>
                    <a:pt x="464116" y="1984873"/>
                  </a:cubicBezTo>
                  <a:cubicBezTo>
                    <a:pt x="463083" y="1984129"/>
                    <a:pt x="462009" y="1983344"/>
                    <a:pt x="460977" y="1982601"/>
                  </a:cubicBezTo>
                  <a:cubicBezTo>
                    <a:pt x="438426" y="1966328"/>
                    <a:pt x="416494" y="1949187"/>
                    <a:pt x="395306" y="1931179"/>
                  </a:cubicBezTo>
                  <a:cubicBezTo>
                    <a:pt x="387541" y="1924612"/>
                    <a:pt x="379859" y="1917962"/>
                    <a:pt x="372300" y="1911148"/>
                  </a:cubicBezTo>
                  <a:cubicBezTo>
                    <a:pt x="359992" y="1900202"/>
                    <a:pt x="347932" y="1888927"/>
                    <a:pt x="336161" y="1877362"/>
                  </a:cubicBezTo>
                  <a:cubicBezTo>
                    <a:pt x="313858" y="1855513"/>
                    <a:pt x="292545" y="1832755"/>
                    <a:pt x="272183" y="1809089"/>
                  </a:cubicBezTo>
                  <a:cubicBezTo>
                    <a:pt x="107758" y="1618107"/>
                    <a:pt x="8260" y="1369796"/>
                    <a:pt x="8260" y="1098646"/>
                  </a:cubicBezTo>
                  <a:cubicBezTo>
                    <a:pt x="8260" y="497406"/>
                    <a:pt x="497406" y="8260"/>
                    <a:pt x="1098646" y="8260"/>
                  </a:cubicBezTo>
                  <a:cubicBezTo>
                    <a:pt x="1699886" y="8260"/>
                    <a:pt x="2189031" y="497406"/>
                    <a:pt x="2189031" y="1098646"/>
                  </a:cubicBezTo>
                  <a:cubicBezTo>
                    <a:pt x="2189031" y="1373968"/>
                    <a:pt x="2086477" y="1625748"/>
                    <a:pt x="1917549" y="1817804"/>
                  </a:cubicBezTo>
                  <a:close/>
                </a:path>
              </a:pathLst>
            </a:custGeom>
            <a:solidFill>
              <a:srgbClr val="3F3D56"/>
            </a:solidFill>
            <a:ln w="4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48C62CD-1A61-D998-BA95-F3EA7B9D6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0914" y="2110564"/>
              <a:ext cx="804665" cy="816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444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6" name="사각형: 둥근 모서리 1">
            <a:extLst>
              <a:ext uri="{FF2B5EF4-FFF2-40B4-BE49-F238E27FC236}">
                <a16:creationId xmlns:a16="http://schemas.microsoft.com/office/drawing/2014/main" id="{0869F033-1FDF-FBD1-7FAE-71D3E3903C93}"/>
              </a:ext>
            </a:extLst>
          </p:cNvPr>
          <p:cNvSpPr/>
          <p:nvPr/>
        </p:nvSpPr>
        <p:spPr>
          <a:xfrm>
            <a:off x="2542513" y="1847466"/>
            <a:ext cx="8887639" cy="1342356"/>
          </a:xfrm>
          <a:prstGeom prst="roundRect">
            <a:avLst>
              <a:gd name="adj" fmla="val 8771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“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그렇다면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현재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어디 학교에 다니고 </a:t>
            </a:r>
            <a:r>
              <a:rPr lang="ko-KR" alt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계신가요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?”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338171-CC4D-2521-F058-3DDB699BBFBD}"/>
              </a:ext>
            </a:extLst>
          </p:cNvPr>
          <p:cNvGrpSpPr/>
          <p:nvPr/>
        </p:nvGrpSpPr>
        <p:grpSpPr>
          <a:xfrm>
            <a:off x="761846" y="3947109"/>
            <a:ext cx="10668306" cy="1351425"/>
            <a:chOff x="761846" y="3947109"/>
            <a:chExt cx="10668306" cy="1351425"/>
          </a:xfrm>
        </p:grpSpPr>
        <p:sp>
          <p:nvSpPr>
            <p:cNvPr id="7" name="사각형: 둥근 모서리 1">
              <a:extLst>
                <a:ext uri="{FF2B5EF4-FFF2-40B4-BE49-F238E27FC236}">
                  <a16:creationId xmlns:a16="http://schemas.microsoft.com/office/drawing/2014/main" id="{CF940B35-59D3-4CEC-C767-649A5EB82403}"/>
                </a:ext>
              </a:extLst>
            </p:cNvPr>
            <p:cNvSpPr/>
            <p:nvPr/>
          </p:nvSpPr>
          <p:spPr>
            <a:xfrm>
              <a:off x="761846" y="3956178"/>
              <a:ext cx="8887639" cy="1342356"/>
            </a:xfrm>
            <a:prstGeom prst="roundRect">
              <a:avLst>
                <a:gd name="adj" fmla="val 8771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“</a:t>
              </a:r>
              <a:r>
                <a:rPr lang="ko-KR" altLang="en-US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숭실대학교 컴퓨터학부</a:t>
              </a:r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”</a:t>
              </a:r>
              <a:endParaRPr lang="ko-KR" altLang="en-US" sz="2400" dirty="0">
                <a:solidFill>
                  <a:srgbClr val="000000"/>
                </a:solidFill>
                <a:effectLst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1017409-1F1A-B29D-C315-F9A210515042}"/>
                </a:ext>
              </a:extLst>
            </p:cNvPr>
            <p:cNvGrpSpPr/>
            <p:nvPr/>
          </p:nvGrpSpPr>
          <p:grpSpPr>
            <a:xfrm>
              <a:off x="10087352" y="3947109"/>
              <a:ext cx="1342800" cy="1342800"/>
              <a:chOff x="10087352" y="3806978"/>
              <a:chExt cx="1342800" cy="1342800"/>
            </a:xfrm>
          </p:grpSpPr>
          <p:sp>
            <p:nvSpPr>
              <p:cNvPr id="9" name="자유형 8">
                <a:extLst>
                  <a:ext uri="{FF2B5EF4-FFF2-40B4-BE49-F238E27FC236}">
                    <a16:creationId xmlns:a16="http://schemas.microsoft.com/office/drawing/2014/main" id="{0F9CC401-88A8-D16B-9DB7-36648FD25490}"/>
                  </a:ext>
                </a:extLst>
              </p:cNvPr>
              <p:cNvSpPr/>
              <p:nvPr/>
            </p:nvSpPr>
            <p:spPr>
              <a:xfrm flipH="1">
                <a:off x="10528788" y="4247641"/>
                <a:ext cx="435900" cy="435900"/>
              </a:xfrm>
              <a:custGeom>
                <a:avLst/>
                <a:gdLst>
                  <a:gd name="connsiteX0" fmla="*/ 435900 w 435900"/>
                  <a:gd name="connsiteY0" fmla="*/ 217950 h 435900"/>
                  <a:gd name="connsiteX1" fmla="*/ 217950 w 435900"/>
                  <a:gd name="connsiteY1" fmla="*/ 435900 h 435900"/>
                  <a:gd name="connsiteX2" fmla="*/ 0 w 435900"/>
                  <a:gd name="connsiteY2" fmla="*/ 217950 h 435900"/>
                  <a:gd name="connsiteX3" fmla="*/ 217950 w 435900"/>
                  <a:gd name="connsiteY3" fmla="*/ 0 h 435900"/>
                  <a:gd name="connsiteX4" fmla="*/ 435900 w 435900"/>
                  <a:gd name="connsiteY4" fmla="*/ 217950 h 43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900" h="435900">
                    <a:moveTo>
                      <a:pt x="435900" y="217950"/>
                    </a:moveTo>
                    <a:cubicBezTo>
                      <a:pt x="435900" y="338321"/>
                      <a:pt x="338321" y="435900"/>
                      <a:pt x="217950" y="435900"/>
                    </a:cubicBezTo>
                    <a:cubicBezTo>
                      <a:pt x="97580" y="435900"/>
                      <a:pt x="0" y="338321"/>
                      <a:pt x="0" y="217950"/>
                    </a:cubicBezTo>
                    <a:cubicBezTo>
                      <a:pt x="0" y="97580"/>
                      <a:pt x="97580" y="0"/>
                      <a:pt x="217950" y="0"/>
                    </a:cubicBezTo>
                    <a:cubicBezTo>
                      <a:pt x="338321" y="0"/>
                      <a:pt x="435900" y="97580"/>
                      <a:pt x="435900" y="217950"/>
                    </a:cubicBez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0" name="자유형 9">
                <a:extLst>
                  <a:ext uri="{FF2B5EF4-FFF2-40B4-BE49-F238E27FC236}">
                    <a16:creationId xmlns:a16="http://schemas.microsoft.com/office/drawing/2014/main" id="{D5B272DF-C927-7024-A9FD-B44746418901}"/>
                  </a:ext>
                </a:extLst>
              </p:cNvPr>
              <p:cNvSpPr/>
              <p:nvPr/>
            </p:nvSpPr>
            <p:spPr>
              <a:xfrm flipH="1">
                <a:off x="10568969" y="4579471"/>
                <a:ext cx="345796" cy="514908"/>
              </a:xfrm>
              <a:custGeom>
                <a:avLst/>
                <a:gdLst>
                  <a:gd name="connsiteX0" fmla="*/ 42909 w 345796"/>
                  <a:gd name="connsiteY0" fmla="*/ 136299 h 514908"/>
                  <a:gd name="connsiteX1" fmla="*/ 33063 w 345796"/>
                  <a:gd name="connsiteY1" fmla="*/ 36765 h 514908"/>
                  <a:gd name="connsiteX2" fmla="*/ 229689 w 345796"/>
                  <a:gd name="connsiteY2" fmla="*/ 0 h 514908"/>
                  <a:gd name="connsiteX3" fmla="*/ 345796 w 345796"/>
                  <a:gd name="connsiteY3" fmla="*/ 282695 h 514908"/>
                  <a:gd name="connsiteX4" fmla="*/ 143871 w 345796"/>
                  <a:gd name="connsiteY4" fmla="*/ 514908 h 514908"/>
                  <a:gd name="connsiteX5" fmla="*/ 0 w 345796"/>
                  <a:gd name="connsiteY5" fmla="*/ 232214 h 514908"/>
                  <a:gd name="connsiteX6" fmla="*/ 42909 w 345796"/>
                  <a:gd name="connsiteY6" fmla="*/ 136299 h 5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5796" h="514908">
                    <a:moveTo>
                      <a:pt x="42909" y="136299"/>
                    </a:moveTo>
                    <a:lnTo>
                      <a:pt x="33063" y="36765"/>
                    </a:lnTo>
                    <a:lnTo>
                      <a:pt x="229689" y="0"/>
                    </a:lnTo>
                    <a:lnTo>
                      <a:pt x="345796" y="282695"/>
                    </a:lnTo>
                    <a:lnTo>
                      <a:pt x="143871" y="514908"/>
                    </a:lnTo>
                    <a:lnTo>
                      <a:pt x="0" y="232214"/>
                    </a:lnTo>
                    <a:lnTo>
                      <a:pt x="42909" y="136299"/>
                    </a:ln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60BD1CF7-BF06-18E6-7C3F-53D7B7AED3D9}"/>
                  </a:ext>
                </a:extLst>
              </p:cNvPr>
              <p:cNvSpPr/>
              <p:nvPr/>
            </p:nvSpPr>
            <p:spPr>
              <a:xfrm flipH="1">
                <a:off x="10552732" y="4183554"/>
                <a:ext cx="439554" cy="492217"/>
              </a:xfrm>
              <a:custGeom>
                <a:avLst/>
                <a:gdLst>
                  <a:gd name="connsiteX0" fmla="*/ 107423 w 439554"/>
                  <a:gd name="connsiteY0" fmla="*/ 482505 h 492217"/>
                  <a:gd name="connsiteX1" fmla="*/ 150413 w 439554"/>
                  <a:gd name="connsiteY1" fmla="*/ 492218 h 492217"/>
                  <a:gd name="connsiteX2" fmla="*/ 128090 w 439554"/>
                  <a:gd name="connsiteY2" fmla="*/ 374831 h 492217"/>
                  <a:gd name="connsiteX3" fmla="*/ 167668 w 439554"/>
                  <a:gd name="connsiteY3" fmla="*/ 380720 h 492217"/>
                  <a:gd name="connsiteX4" fmla="*/ 197204 w 439554"/>
                  <a:gd name="connsiteY4" fmla="*/ 413836 h 492217"/>
                  <a:gd name="connsiteX5" fmla="*/ 233182 w 439554"/>
                  <a:gd name="connsiteY5" fmla="*/ 377206 h 492217"/>
                  <a:gd name="connsiteX6" fmla="*/ 287535 w 439554"/>
                  <a:gd name="connsiteY6" fmla="*/ 314996 h 492217"/>
                  <a:gd name="connsiteX7" fmla="*/ 278262 w 439554"/>
                  <a:gd name="connsiteY7" fmla="*/ 250726 h 492217"/>
                  <a:gd name="connsiteX8" fmla="*/ 420727 w 439554"/>
                  <a:gd name="connsiteY8" fmla="*/ 79493 h 492217"/>
                  <a:gd name="connsiteX9" fmla="*/ 355109 w 439554"/>
                  <a:gd name="connsiteY9" fmla="*/ 21316 h 492217"/>
                  <a:gd name="connsiteX10" fmla="*/ 319768 w 439554"/>
                  <a:gd name="connsiteY10" fmla="*/ 4784 h 492217"/>
                  <a:gd name="connsiteX11" fmla="*/ 261076 w 439554"/>
                  <a:gd name="connsiteY11" fmla="*/ 15945 h 492217"/>
                  <a:gd name="connsiteX12" fmla="*/ 35288 w 439554"/>
                  <a:gd name="connsiteY12" fmla="*/ 93762 h 492217"/>
                  <a:gd name="connsiteX13" fmla="*/ 107423 w 439554"/>
                  <a:gd name="connsiteY13" fmla="*/ 482505 h 492217"/>
                  <a:gd name="connsiteX14" fmla="*/ 107423 w 439554"/>
                  <a:gd name="connsiteY14" fmla="*/ 482505 h 49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9554" h="492217">
                    <a:moveTo>
                      <a:pt x="107423" y="482505"/>
                    </a:moveTo>
                    <a:lnTo>
                      <a:pt x="150413" y="492218"/>
                    </a:lnTo>
                    <a:cubicBezTo>
                      <a:pt x="150413" y="492218"/>
                      <a:pt x="116619" y="385061"/>
                      <a:pt x="128090" y="374831"/>
                    </a:cubicBezTo>
                    <a:cubicBezTo>
                      <a:pt x="139560" y="364601"/>
                      <a:pt x="167668" y="380720"/>
                      <a:pt x="167668" y="380720"/>
                    </a:cubicBezTo>
                    <a:lnTo>
                      <a:pt x="197204" y="413836"/>
                    </a:lnTo>
                    <a:lnTo>
                      <a:pt x="233182" y="377206"/>
                    </a:lnTo>
                    <a:cubicBezTo>
                      <a:pt x="233182" y="377206"/>
                      <a:pt x="272242" y="328636"/>
                      <a:pt x="287535" y="314996"/>
                    </a:cubicBezTo>
                    <a:cubicBezTo>
                      <a:pt x="302829" y="301356"/>
                      <a:pt x="278262" y="250726"/>
                      <a:pt x="278262" y="250726"/>
                    </a:cubicBezTo>
                    <a:cubicBezTo>
                      <a:pt x="278262" y="250726"/>
                      <a:pt x="505155" y="189542"/>
                      <a:pt x="420727" y="79493"/>
                    </a:cubicBezTo>
                    <a:cubicBezTo>
                      <a:pt x="420727" y="79493"/>
                      <a:pt x="371228" y="-6792"/>
                      <a:pt x="355109" y="21316"/>
                    </a:cubicBezTo>
                    <a:cubicBezTo>
                      <a:pt x="338991" y="49424"/>
                      <a:pt x="319768" y="4784"/>
                      <a:pt x="319768" y="4784"/>
                    </a:cubicBezTo>
                    <a:lnTo>
                      <a:pt x="261076" y="15945"/>
                    </a:lnTo>
                    <a:cubicBezTo>
                      <a:pt x="261076" y="15945"/>
                      <a:pt x="145234" y="-52356"/>
                      <a:pt x="35288" y="93762"/>
                    </a:cubicBezTo>
                    <a:cubicBezTo>
                      <a:pt x="-74657" y="239880"/>
                      <a:pt x="107423" y="482505"/>
                      <a:pt x="107423" y="482505"/>
                    </a:cubicBezTo>
                    <a:lnTo>
                      <a:pt x="107423" y="482505"/>
                    </a:lnTo>
                    <a:close/>
                  </a:path>
                </a:pathLst>
              </a:custGeom>
              <a:solidFill>
                <a:srgbClr val="2F2E41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4" name="자유형 13">
                <a:extLst>
                  <a:ext uri="{FF2B5EF4-FFF2-40B4-BE49-F238E27FC236}">
                    <a16:creationId xmlns:a16="http://schemas.microsoft.com/office/drawing/2014/main" id="{A649EEAB-92DE-32FB-5FFA-1D02AA8F1865}"/>
                  </a:ext>
                </a:extLst>
              </p:cNvPr>
              <p:cNvSpPr/>
              <p:nvPr/>
            </p:nvSpPr>
            <p:spPr>
              <a:xfrm flipH="1">
                <a:off x="10336831" y="4749411"/>
                <a:ext cx="812192" cy="400366"/>
              </a:xfrm>
              <a:custGeom>
                <a:avLst/>
                <a:gdLst>
                  <a:gd name="connsiteX0" fmla="*/ 812192 w 812192"/>
                  <a:gd name="connsiteY0" fmla="*/ 251321 h 400366"/>
                  <a:gd name="connsiteX1" fmla="*/ 390270 w 812192"/>
                  <a:gd name="connsiteY1" fmla="*/ 400366 h 400366"/>
                  <a:gd name="connsiteX2" fmla="*/ 0 w 812192"/>
                  <a:gd name="connsiteY2" fmla="*/ 275476 h 400366"/>
                  <a:gd name="connsiteX3" fmla="*/ 581 w 812192"/>
                  <a:gd name="connsiteY3" fmla="*/ 269166 h 400366"/>
                  <a:gd name="connsiteX4" fmla="*/ 8027 w 812192"/>
                  <a:gd name="connsiteY4" fmla="*/ 177997 h 400366"/>
                  <a:gd name="connsiteX5" fmla="*/ 254476 w 812192"/>
                  <a:gd name="connsiteY5" fmla="*/ 6840 h 400366"/>
                  <a:gd name="connsiteX6" fmla="*/ 257732 w 812192"/>
                  <a:gd name="connsiteY6" fmla="*/ 9819 h 400366"/>
                  <a:gd name="connsiteX7" fmla="*/ 418792 w 812192"/>
                  <a:gd name="connsiteY7" fmla="*/ 75293 h 400366"/>
                  <a:gd name="connsiteX8" fmla="*/ 538735 w 812192"/>
                  <a:gd name="connsiteY8" fmla="*/ 12141 h 400366"/>
                  <a:gd name="connsiteX9" fmla="*/ 542017 w 812192"/>
                  <a:gd name="connsiteY9" fmla="*/ 0 h 400366"/>
                  <a:gd name="connsiteX10" fmla="*/ 788466 w 812192"/>
                  <a:gd name="connsiteY10" fmla="*/ 116384 h 400366"/>
                  <a:gd name="connsiteX11" fmla="*/ 812066 w 812192"/>
                  <a:gd name="connsiteY11" fmla="*/ 244430 h 400366"/>
                  <a:gd name="connsiteX12" fmla="*/ 812192 w 812192"/>
                  <a:gd name="connsiteY12" fmla="*/ 251321 h 40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12192" h="400366">
                    <a:moveTo>
                      <a:pt x="812192" y="251321"/>
                    </a:moveTo>
                    <a:cubicBezTo>
                      <a:pt x="693082" y="347891"/>
                      <a:pt x="545727" y="400366"/>
                      <a:pt x="390270" y="400366"/>
                    </a:cubicBezTo>
                    <a:cubicBezTo>
                      <a:pt x="248317" y="400366"/>
                      <a:pt x="113103" y="356599"/>
                      <a:pt x="0" y="275476"/>
                    </a:cubicBezTo>
                    <a:cubicBezTo>
                      <a:pt x="202" y="273356"/>
                      <a:pt x="404" y="271261"/>
                      <a:pt x="581" y="269166"/>
                    </a:cubicBezTo>
                    <a:cubicBezTo>
                      <a:pt x="3584" y="236353"/>
                      <a:pt x="6260" y="204449"/>
                      <a:pt x="8027" y="177997"/>
                    </a:cubicBezTo>
                    <a:cubicBezTo>
                      <a:pt x="14867" y="75293"/>
                      <a:pt x="254476" y="6840"/>
                      <a:pt x="254476" y="6840"/>
                    </a:cubicBezTo>
                    <a:cubicBezTo>
                      <a:pt x="254476" y="6840"/>
                      <a:pt x="255561" y="7926"/>
                      <a:pt x="257732" y="9819"/>
                    </a:cubicBezTo>
                    <a:cubicBezTo>
                      <a:pt x="270958" y="21429"/>
                      <a:pt x="324645" y="63531"/>
                      <a:pt x="418792" y="75293"/>
                    </a:cubicBezTo>
                    <a:cubicBezTo>
                      <a:pt x="502742" y="85793"/>
                      <a:pt x="530381" y="35993"/>
                      <a:pt x="538735" y="12141"/>
                    </a:cubicBezTo>
                    <a:cubicBezTo>
                      <a:pt x="541260" y="4871"/>
                      <a:pt x="542017" y="0"/>
                      <a:pt x="542017" y="0"/>
                    </a:cubicBezTo>
                    <a:lnTo>
                      <a:pt x="788466" y="116384"/>
                    </a:lnTo>
                    <a:cubicBezTo>
                      <a:pt x="804544" y="139353"/>
                      <a:pt x="810829" y="188825"/>
                      <a:pt x="812066" y="244430"/>
                    </a:cubicBezTo>
                    <a:cubicBezTo>
                      <a:pt x="812116" y="246727"/>
                      <a:pt x="812167" y="248999"/>
                      <a:pt x="812192" y="251321"/>
                    </a:cubicBezTo>
                    <a:close/>
                  </a:path>
                </a:pathLst>
              </a:custGeom>
              <a:solidFill>
                <a:srgbClr val="3366FF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5" name="자유형 14">
                <a:extLst>
                  <a:ext uri="{FF2B5EF4-FFF2-40B4-BE49-F238E27FC236}">
                    <a16:creationId xmlns:a16="http://schemas.microsoft.com/office/drawing/2014/main" id="{5DCA0531-46E2-E51E-713A-5A46D75765D2}"/>
                  </a:ext>
                </a:extLst>
              </p:cNvPr>
              <p:cNvSpPr/>
              <p:nvPr/>
            </p:nvSpPr>
            <p:spPr>
              <a:xfrm flipH="1">
                <a:off x="10087352" y="3806978"/>
                <a:ext cx="1342800" cy="1342800"/>
              </a:xfrm>
              <a:custGeom>
                <a:avLst/>
                <a:gdLst>
                  <a:gd name="connsiteX0" fmla="*/ 1146151 w 1342800"/>
                  <a:gd name="connsiteY0" fmla="*/ 196650 h 1342800"/>
                  <a:gd name="connsiteX1" fmla="*/ 671400 w 1342800"/>
                  <a:gd name="connsiteY1" fmla="*/ 0 h 1342800"/>
                  <a:gd name="connsiteX2" fmla="*/ 196650 w 1342800"/>
                  <a:gd name="connsiteY2" fmla="*/ 196650 h 1342800"/>
                  <a:gd name="connsiteX3" fmla="*/ 0 w 1342800"/>
                  <a:gd name="connsiteY3" fmla="*/ 671400 h 1342800"/>
                  <a:gd name="connsiteX4" fmla="*/ 164796 w 1342800"/>
                  <a:gd name="connsiteY4" fmla="*/ 1112025 h 1342800"/>
                  <a:gd name="connsiteX5" fmla="*/ 196650 w 1342800"/>
                  <a:gd name="connsiteY5" fmla="*/ 1146151 h 1342800"/>
                  <a:gd name="connsiteX6" fmla="*/ 204525 w 1342800"/>
                  <a:gd name="connsiteY6" fmla="*/ 1153874 h 1342800"/>
                  <a:gd name="connsiteX7" fmla="*/ 226105 w 1342800"/>
                  <a:gd name="connsiteY7" fmla="*/ 1173890 h 1342800"/>
                  <a:gd name="connsiteX8" fmla="*/ 239584 w 1342800"/>
                  <a:gd name="connsiteY8" fmla="*/ 1185551 h 1342800"/>
                  <a:gd name="connsiteX9" fmla="*/ 250311 w 1342800"/>
                  <a:gd name="connsiteY9" fmla="*/ 1194411 h 1342800"/>
                  <a:gd name="connsiteX10" fmla="*/ 250513 w 1342800"/>
                  <a:gd name="connsiteY10" fmla="*/ 1194587 h 1342800"/>
                  <a:gd name="connsiteX11" fmla="*/ 281130 w 1342800"/>
                  <a:gd name="connsiteY11" fmla="*/ 1217910 h 1342800"/>
                  <a:gd name="connsiteX12" fmla="*/ 671400 w 1342800"/>
                  <a:gd name="connsiteY12" fmla="*/ 1342800 h 1342800"/>
                  <a:gd name="connsiteX13" fmla="*/ 1093322 w 1342800"/>
                  <a:gd name="connsiteY13" fmla="*/ 1193754 h 1342800"/>
                  <a:gd name="connsiteX14" fmla="*/ 1121894 w 1342800"/>
                  <a:gd name="connsiteY14" fmla="*/ 1169246 h 1342800"/>
                  <a:gd name="connsiteX15" fmla="*/ 1146151 w 1342800"/>
                  <a:gd name="connsiteY15" fmla="*/ 1146151 h 1342800"/>
                  <a:gd name="connsiteX16" fmla="*/ 1153597 w 1342800"/>
                  <a:gd name="connsiteY16" fmla="*/ 1138578 h 1342800"/>
                  <a:gd name="connsiteX17" fmla="*/ 1173486 w 1342800"/>
                  <a:gd name="connsiteY17" fmla="*/ 1117174 h 1342800"/>
                  <a:gd name="connsiteX18" fmla="*/ 1342800 w 1342800"/>
                  <a:gd name="connsiteY18" fmla="*/ 671400 h 1342800"/>
                  <a:gd name="connsiteX19" fmla="*/ 1146151 w 1342800"/>
                  <a:gd name="connsiteY19" fmla="*/ 196650 h 1342800"/>
                  <a:gd name="connsiteX20" fmla="*/ 1171845 w 1342800"/>
                  <a:gd name="connsiteY20" fmla="*/ 1110889 h 1342800"/>
                  <a:gd name="connsiteX21" fmla="*/ 1152461 w 1342800"/>
                  <a:gd name="connsiteY21" fmla="*/ 1132016 h 1342800"/>
                  <a:gd name="connsiteX22" fmla="*/ 1120557 w 1342800"/>
                  <a:gd name="connsiteY22" fmla="*/ 1163163 h 1342800"/>
                  <a:gd name="connsiteX23" fmla="*/ 1107911 w 1342800"/>
                  <a:gd name="connsiteY23" fmla="*/ 1174445 h 1342800"/>
                  <a:gd name="connsiteX24" fmla="*/ 1093196 w 1342800"/>
                  <a:gd name="connsiteY24" fmla="*/ 1186864 h 1342800"/>
                  <a:gd name="connsiteX25" fmla="*/ 965150 w 1342800"/>
                  <a:gd name="connsiteY25" fmla="*/ 1269426 h 1342800"/>
                  <a:gd name="connsiteX26" fmla="*/ 909368 w 1342800"/>
                  <a:gd name="connsiteY26" fmla="*/ 1293833 h 1342800"/>
                  <a:gd name="connsiteX27" fmla="*/ 671400 w 1342800"/>
                  <a:gd name="connsiteY27" fmla="*/ 1337752 h 1342800"/>
                  <a:gd name="connsiteX28" fmla="*/ 441231 w 1342800"/>
                  <a:gd name="connsiteY28" fmla="*/ 1296761 h 1342800"/>
                  <a:gd name="connsiteX29" fmla="*/ 355968 w 1342800"/>
                  <a:gd name="connsiteY29" fmla="*/ 1258244 h 1342800"/>
                  <a:gd name="connsiteX30" fmla="*/ 344004 w 1342800"/>
                  <a:gd name="connsiteY30" fmla="*/ 1251631 h 1342800"/>
                  <a:gd name="connsiteX31" fmla="*/ 283629 w 1342800"/>
                  <a:gd name="connsiteY31" fmla="*/ 1212988 h 1342800"/>
                  <a:gd name="connsiteX32" fmla="*/ 281710 w 1342800"/>
                  <a:gd name="connsiteY32" fmla="*/ 1211599 h 1342800"/>
                  <a:gd name="connsiteX33" fmla="*/ 241578 w 1342800"/>
                  <a:gd name="connsiteY33" fmla="*/ 1180175 h 1342800"/>
                  <a:gd name="connsiteX34" fmla="*/ 227519 w 1342800"/>
                  <a:gd name="connsiteY34" fmla="*/ 1167933 h 1342800"/>
                  <a:gd name="connsiteX35" fmla="*/ 205433 w 1342800"/>
                  <a:gd name="connsiteY35" fmla="*/ 1147286 h 1342800"/>
                  <a:gd name="connsiteX36" fmla="*/ 166336 w 1342800"/>
                  <a:gd name="connsiteY36" fmla="*/ 1105564 h 1342800"/>
                  <a:gd name="connsiteX37" fmla="*/ 5048 w 1342800"/>
                  <a:gd name="connsiteY37" fmla="*/ 671400 h 1342800"/>
                  <a:gd name="connsiteX38" fmla="*/ 671400 w 1342800"/>
                  <a:gd name="connsiteY38" fmla="*/ 5048 h 1342800"/>
                  <a:gd name="connsiteX39" fmla="*/ 1337752 w 1342800"/>
                  <a:gd name="connsiteY39" fmla="*/ 671400 h 1342800"/>
                  <a:gd name="connsiteX40" fmla="*/ 1171845 w 1342800"/>
                  <a:gd name="connsiteY40" fmla="*/ 1110889 h 1342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42800" h="1342800">
                    <a:moveTo>
                      <a:pt x="1146151" y="196650"/>
                    </a:moveTo>
                    <a:cubicBezTo>
                      <a:pt x="1019342" y="69841"/>
                      <a:pt x="850734" y="0"/>
                      <a:pt x="671400" y="0"/>
                    </a:cubicBezTo>
                    <a:cubicBezTo>
                      <a:pt x="492066" y="0"/>
                      <a:pt x="323458" y="69841"/>
                      <a:pt x="196650" y="196650"/>
                    </a:cubicBezTo>
                    <a:cubicBezTo>
                      <a:pt x="69841" y="323458"/>
                      <a:pt x="0" y="492066"/>
                      <a:pt x="0" y="671400"/>
                    </a:cubicBezTo>
                    <a:cubicBezTo>
                      <a:pt x="0" y="835085"/>
                      <a:pt x="58180" y="989835"/>
                      <a:pt x="164796" y="1112025"/>
                    </a:cubicBezTo>
                    <a:cubicBezTo>
                      <a:pt x="174968" y="1123712"/>
                      <a:pt x="185594" y="1135095"/>
                      <a:pt x="196650" y="1146151"/>
                    </a:cubicBezTo>
                    <a:cubicBezTo>
                      <a:pt x="199249" y="1148750"/>
                      <a:pt x="201874" y="1151350"/>
                      <a:pt x="204525" y="1153874"/>
                    </a:cubicBezTo>
                    <a:cubicBezTo>
                      <a:pt x="211592" y="1160714"/>
                      <a:pt x="218786" y="1167403"/>
                      <a:pt x="226105" y="1173890"/>
                    </a:cubicBezTo>
                    <a:cubicBezTo>
                      <a:pt x="230548" y="1177853"/>
                      <a:pt x="235041" y="1181740"/>
                      <a:pt x="239584" y="1185551"/>
                    </a:cubicBezTo>
                    <a:cubicBezTo>
                      <a:pt x="243143" y="1188555"/>
                      <a:pt x="246702" y="1191508"/>
                      <a:pt x="250311" y="1194411"/>
                    </a:cubicBezTo>
                    <a:cubicBezTo>
                      <a:pt x="250387" y="1194486"/>
                      <a:pt x="250437" y="1194537"/>
                      <a:pt x="250513" y="1194587"/>
                    </a:cubicBezTo>
                    <a:cubicBezTo>
                      <a:pt x="260533" y="1202664"/>
                      <a:pt x="270731" y="1210438"/>
                      <a:pt x="281130" y="1217910"/>
                    </a:cubicBezTo>
                    <a:cubicBezTo>
                      <a:pt x="394233" y="1299033"/>
                      <a:pt x="529447" y="1342800"/>
                      <a:pt x="671400" y="1342800"/>
                    </a:cubicBezTo>
                    <a:cubicBezTo>
                      <a:pt x="826857" y="1342800"/>
                      <a:pt x="974212" y="1290325"/>
                      <a:pt x="1093322" y="1193754"/>
                    </a:cubicBezTo>
                    <a:cubicBezTo>
                      <a:pt x="1103040" y="1185879"/>
                      <a:pt x="1112555" y="1177701"/>
                      <a:pt x="1121894" y="1169246"/>
                    </a:cubicBezTo>
                    <a:cubicBezTo>
                      <a:pt x="1130148" y="1161774"/>
                      <a:pt x="1138225" y="1154076"/>
                      <a:pt x="1146151" y="1146151"/>
                    </a:cubicBezTo>
                    <a:cubicBezTo>
                      <a:pt x="1148649" y="1143652"/>
                      <a:pt x="1151148" y="1141128"/>
                      <a:pt x="1153597" y="1138578"/>
                    </a:cubicBezTo>
                    <a:cubicBezTo>
                      <a:pt x="1160411" y="1131561"/>
                      <a:pt x="1167024" y="1124418"/>
                      <a:pt x="1173486" y="1117174"/>
                    </a:cubicBezTo>
                    <a:cubicBezTo>
                      <a:pt x="1282955" y="994202"/>
                      <a:pt x="1342800" y="837407"/>
                      <a:pt x="1342800" y="671400"/>
                    </a:cubicBezTo>
                    <a:cubicBezTo>
                      <a:pt x="1342800" y="492066"/>
                      <a:pt x="1272959" y="323458"/>
                      <a:pt x="1146151" y="196650"/>
                    </a:cubicBezTo>
                    <a:close/>
                    <a:moveTo>
                      <a:pt x="1171845" y="1110889"/>
                    </a:moveTo>
                    <a:cubicBezTo>
                      <a:pt x="1165535" y="1118058"/>
                      <a:pt x="1159074" y="1125125"/>
                      <a:pt x="1152461" y="1132016"/>
                    </a:cubicBezTo>
                    <a:cubicBezTo>
                      <a:pt x="1142163" y="1142743"/>
                      <a:pt x="1131536" y="1153142"/>
                      <a:pt x="1120557" y="1163163"/>
                    </a:cubicBezTo>
                    <a:cubicBezTo>
                      <a:pt x="1116392" y="1166999"/>
                      <a:pt x="1112177" y="1170735"/>
                      <a:pt x="1107911" y="1174445"/>
                    </a:cubicBezTo>
                    <a:cubicBezTo>
                      <a:pt x="1103065" y="1178660"/>
                      <a:pt x="1098168" y="1182800"/>
                      <a:pt x="1093196" y="1186864"/>
                    </a:cubicBezTo>
                    <a:cubicBezTo>
                      <a:pt x="1053997" y="1219045"/>
                      <a:pt x="1011063" y="1246810"/>
                      <a:pt x="965150" y="1269426"/>
                    </a:cubicBezTo>
                    <a:cubicBezTo>
                      <a:pt x="947002" y="1278386"/>
                      <a:pt x="928400" y="1286539"/>
                      <a:pt x="909368" y="1293833"/>
                    </a:cubicBezTo>
                    <a:cubicBezTo>
                      <a:pt x="835439" y="1322204"/>
                      <a:pt x="755199" y="1337752"/>
                      <a:pt x="671400" y="1337752"/>
                    </a:cubicBezTo>
                    <a:cubicBezTo>
                      <a:pt x="590529" y="1337752"/>
                      <a:pt x="512990" y="1323264"/>
                      <a:pt x="441231" y="1296761"/>
                    </a:cubicBezTo>
                    <a:cubicBezTo>
                      <a:pt x="411775" y="1285908"/>
                      <a:pt x="383304" y="1273010"/>
                      <a:pt x="355968" y="1258244"/>
                    </a:cubicBezTo>
                    <a:cubicBezTo>
                      <a:pt x="351955" y="1256073"/>
                      <a:pt x="347967" y="1253877"/>
                      <a:pt x="344004" y="1251631"/>
                    </a:cubicBezTo>
                    <a:cubicBezTo>
                      <a:pt x="323155" y="1239818"/>
                      <a:pt x="302988" y="1226920"/>
                      <a:pt x="283629" y="1212988"/>
                    </a:cubicBezTo>
                    <a:cubicBezTo>
                      <a:pt x="282998" y="1212533"/>
                      <a:pt x="282341" y="1212054"/>
                      <a:pt x="281710" y="1211599"/>
                    </a:cubicBezTo>
                    <a:cubicBezTo>
                      <a:pt x="267929" y="1201655"/>
                      <a:pt x="254526" y="1191180"/>
                      <a:pt x="241578" y="1180175"/>
                    </a:cubicBezTo>
                    <a:cubicBezTo>
                      <a:pt x="236833" y="1176162"/>
                      <a:pt x="232138" y="1172098"/>
                      <a:pt x="227519" y="1167933"/>
                    </a:cubicBezTo>
                    <a:cubicBezTo>
                      <a:pt x="219997" y="1161244"/>
                      <a:pt x="212627" y="1154354"/>
                      <a:pt x="205433" y="1147286"/>
                    </a:cubicBezTo>
                    <a:cubicBezTo>
                      <a:pt x="191804" y="1133934"/>
                      <a:pt x="178779" y="1120026"/>
                      <a:pt x="166336" y="1105564"/>
                    </a:cubicBezTo>
                    <a:cubicBezTo>
                      <a:pt x="65853" y="988851"/>
                      <a:pt x="5048" y="837105"/>
                      <a:pt x="5048" y="671400"/>
                    </a:cubicBezTo>
                    <a:cubicBezTo>
                      <a:pt x="5048" y="303973"/>
                      <a:pt x="303973" y="5048"/>
                      <a:pt x="671400" y="5048"/>
                    </a:cubicBezTo>
                    <a:cubicBezTo>
                      <a:pt x="1038827" y="5048"/>
                      <a:pt x="1337752" y="303973"/>
                      <a:pt x="1337752" y="671400"/>
                    </a:cubicBezTo>
                    <a:cubicBezTo>
                      <a:pt x="1337752" y="839654"/>
                      <a:pt x="1275080" y="993521"/>
                      <a:pt x="1171845" y="1110889"/>
                    </a:cubicBezTo>
                    <a:close/>
                  </a:path>
                </a:pathLst>
              </a:custGeom>
              <a:solidFill>
                <a:srgbClr val="3F3D5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5CA6D7-EF67-81A7-948E-87CEC8AD2848}"/>
              </a:ext>
            </a:extLst>
          </p:cNvPr>
          <p:cNvGrpSpPr/>
          <p:nvPr/>
        </p:nvGrpSpPr>
        <p:grpSpPr>
          <a:xfrm>
            <a:off x="761846" y="1847466"/>
            <a:ext cx="1342800" cy="1342356"/>
            <a:chOff x="761846" y="1847466"/>
            <a:chExt cx="1342800" cy="1342356"/>
          </a:xfrm>
        </p:grpSpPr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36699C23-4D58-2E52-72D8-2DAF0E665622}"/>
                </a:ext>
              </a:extLst>
            </p:cNvPr>
            <p:cNvSpPr/>
            <p:nvPr/>
          </p:nvSpPr>
          <p:spPr>
            <a:xfrm>
              <a:off x="761846" y="1847466"/>
              <a:ext cx="1342800" cy="1342356"/>
            </a:xfrm>
            <a:custGeom>
              <a:avLst/>
              <a:gdLst>
                <a:gd name="connsiteX0" fmla="*/ 1875504 w 2197291"/>
                <a:gd name="connsiteY0" fmla="*/ 321788 h 2197291"/>
                <a:gd name="connsiteX1" fmla="*/ 1098646 w 2197291"/>
                <a:gd name="connsiteY1" fmla="*/ 0 h 2197291"/>
                <a:gd name="connsiteX2" fmla="*/ 321788 w 2197291"/>
                <a:gd name="connsiteY2" fmla="*/ 321788 h 2197291"/>
                <a:gd name="connsiteX3" fmla="*/ 0 w 2197291"/>
                <a:gd name="connsiteY3" fmla="*/ 1098646 h 2197291"/>
                <a:gd name="connsiteX4" fmla="*/ 269664 w 2197291"/>
                <a:gd name="connsiteY4" fmla="*/ 1819663 h 2197291"/>
                <a:gd name="connsiteX5" fmla="*/ 321788 w 2197291"/>
                <a:gd name="connsiteY5" fmla="*/ 1875504 h 2197291"/>
                <a:gd name="connsiteX6" fmla="*/ 334674 w 2197291"/>
                <a:gd name="connsiteY6" fmla="*/ 1888142 h 2197291"/>
                <a:gd name="connsiteX7" fmla="*/ 369987 w 2197291"/>
                <a:gd name="connsiteY7" fmla="*/ 1920895 h 2197291"/>
                <a:gd name="connsiteX8" fmla="*/ 392043 w 2197291"/>
                <a:gd name="connsiteY8" fmla="*/ 1939977 h 2197291"/>
                <a:gd name="connsiteX9" fmla="*/ 409597 w 2197291"/>
                <a:gd name="connsiteY9" fmla="*/ 1954474 h 2197291"/>
                <a:gd name="connsiteX10" fmla="*/ 409927 w 2197291"/>
                <a:gd name="connsiteY10" fmla="*/ 1954763 h 2197291"/>
                <a:gd name="connsiteX11" fmla="*/ 460027 w 2197291"/>
                <a:gd name="connsiteY11" fmla="*/ 1992926 h 2197291"/>
                <a:gd name="connsiteX12" fmla="*/ 1098646 w 2197291"/>
                <a:gd name="connsiteY12" fmla="*/ 2197291 h 2197291"/>
                <a:gd name="connsiteX13" fmla="*/ 1789058 w 2197291"/>
                <a:gd name="connsiteY13" fmla="*/ 1953400 h 2197291"/>
                <a:gd name="connsiteX14" fmla="*/ 1835812 w 2197291"/>
                <a:gd name="connsiteY14" fmla="*/ 1913295 h 2197291"/>
                <a:gd name="connsiteX15" fmla="*/ 1875504 w 2197291"/>
                <a:gd name="connsiteY15" fmla="*/ 1875504 h 2197291"/>
                <a:gd name="connsiteX16" fmla="*/ 1887688 w 2197291"/>
                <a:gd name="connsiteY16" fmla="*/ 1863113 h 2197291"/>
                <a:gd name="connsiteX17" fmla="*/ 1920234 w 2197291"/>
                <a:gd name="connsiteY17" fmla="*/ 1828088 h 2197291"/>
                <a:gd name="connsiteX18" fmla="*/ 2197291 w 2197291"/>
                <a:gd name="connsiteY18" fmla="*/ 1098646 h 2197291"/>
                <a:gd name="connsiteX19" fmla="*/ 1875504 w 2197291"/>
                <a:gd name="connsiteY19" fmla="*/ 321788 h 2197291"/>
                <a:gd name="connsiteX20" fmla="*/ 1917549 w 2197291"/>
                <a:gd name="connsiteY20" fmla="*/ 1817804 h 2197291"/>
                <a:gd name="connsiteX21" fmla="*/ 1885829 w 2197291"/>
                <a:gd name="connsiteY21" fmla="*/ 1852374 h 2197291"/>
                <a:gd name="connsiteX22" fmla="*/ 1833623 w 2197291"/>
                <a:gd name="connsiteY22" fmla="*/ 1903341 h 2197291"/>
                <a:gd name="connsiteX23" fmla="*/ 1812930 w 2197291"/>
                <a:gd name="connsiteY23" fmla="*/ 1921804 h 2197291"/>
                <a:gd name="connsiteX24" fmla="*/ 1788851 w 2197291"/>
                <a:gd name="connsiteY24" fmla="*/ 1942124 h 2197291"/>
                <a:gd name="connsiteX25" fmla="*/ 1579324 w 2197291"/>
                <a:gd name="connsiteY25" fmla="*/ 2077225 h 2197291"/>
                <a:gd name="connsiteX26" fmla="*/ 1488045 w 2197291"/>
                <a:gd name="connsiteY26" fmla="*/ 2117164 h 2197291"/>
                <a:gd name="connsiteX27" fmla="*/ 1098646 w 2197291"/>
                <a:gd name="connsiteY27" fmla="*/ 2189031 h 2197291"/>
                <a:gd name="connsiteX28" fmla="*/ 722008 w 2197291"/>
                <a:gd name="connsiteY28" fmla="*/ 2121955 h 2197291"/>
                <a:gd name="connsiteX29" fmla="*/ 582489 w 2197291"/>
                <a:gd name="connsiteY29" fmla="*/ 2058928 h 2197291"/>
                <a:gd name="connsiteX30" fmla="*/ 562911 w 2197291"/>
                <a:gd name="connsiteY30" fmla="*/ 2048107 h 2197291"/>
                <a:gd name="connsiteX31" fmla="*/ 464116 w 2197291"/>
                <a:gd name="connsiteY31" fmla="*/ 1984873 h 2197291"/>
                <a:gd name="connsiteX32" fmla="*/ 460977 w 2197291"/>
                <a:gd name="connsiteY32" fmla="*/ 1982601 h 2197291"/>
                <a:gd name="connsiteX33" fmla="*/ 395306 w 2197291"/>
                <a:gd name="connsiteY33" fmla="*/ 1931179 h 2197291"/>
                <a:gd name="connsiteX34" fmla="*/ 372300 w 2197291"/>
                <a:gd name="connsiteY34" fmla="*/ 1911148 h 2197291"/>
                <a:gd name="connsiteX35" fmla="*/ 336161 w 2197291"/>
                <a:gd name="connsiteY35" fmla="*/ 1877362 h 2197291"/>
                <a:gd name="connsiteX36" fmla="*/ 272183 w 2197291"/>
                <a:gd name="connsiteY36" fmla="*/ 1809089 h 2197291"/>
                <a:gd name="connsiteX37" fmla="*/ 8260 w 2197291"/>
                <a:gd name="connsiteY37" fmla="*/ 1098646 h 2197291"/>
                <a:gd name="connsiteX38" fmla="*/ 1098646 w 2197291"/>
                <a:gd name="connsiteY38" fmla="*/ 8260 h 2197291"/>
                <a:gd name="connsiteX39" fmla="*/ 2189031 w 2197291"/>
                <a:gd name="connsiteY39" fmla="*/ 1098646 h 2197291"/>
                <a:gd name="connsiteX40" fmla="*/ 1917549 w 2197291"/>
                <a:gd name="connsiteY40" fmla="*/ 1817804 h 219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7291" h="2197291">
                  <a:moveTo>
                    <a:pt x="1875504" y="321788"/>
                  </a:moveTo>
                  <a:cubicBezTo>
                    <a:pt x="1668000" y="114284"/>
                    <a:pt x="1392100" y="0"/>
                    <a:pt x="1098646" y="0"/>
                  </a:cubicBezTo>
                  <a:cubicBezTo>
                    <a:pt x="805192" y="0"/>
                    <a:pt x="529291" y="114284"/>
                    <a:pt x="321788" y="321788"/>
                  </a:cubicBezTo>
                  <a:cubicBezTo>
                    <a:pt x="114284" y="529291"/>
                    <a:pt x="0" y="805192"/>
                    <a:pt x="0" y="1098646"/>
                  </a:cubicBezTo>
                  <a:cubicBezTo>
                    <a:pt x="0" y="1366492"/>
                    <a:pt x="95203" y="1619717"/>
                    <a:pt x="269664" y="1819663"/>
                  </a:cubicBezTo>
                  <a:cubicBezTo>
                    <a:pt x="286309" y="1838786"/>
                    <a:pt x="303697" y="1857413"/>
                    <a:pt x="321788" y="1875504"/>
                  </a:cubicBezTo>
                  <a:cubicBezTo>
                    <a:pt x="326042" y="1879758"/>
                    <a:pt x="330337" y="1884012"/>
                    <a:pt x="334674" y="1888142"/>
                  </a:cubicBezTo>
                  <a:cubicBezTo>
                    <a:pt x="346239" y="1899335"/>
                    <a:pt x="358010" y="1910280"/>
                    <a:pt x="369987" y="1920895"/>
                  </a:cubicBezTo>
                  <a:cubicBezTo>
                    <a:pt x="377257" y="1927379"/>
                    <a:pt x="384609" y="1933740"/>
                    <a:pt x="392043" y="1939977"/>
                  </a:cubicBezTo>
                  <a:cubicBezTo>
                    <a:pt x="397867" y="1944892"/>
                    <a:pt x="403691" y="1949724"/>
                    <a:pt x="409597" y="1954474"/>
                  </a:cubicBezTo>
                  <a:cubicBezTo>
                    <a:pt x="409720" y="1954598"/>
                    <a:pt x="409803" y="1954680"/>
                    <a:pt x="409927" y="1954763"/>
                  </a:cubicBezTo>
                  <a:cubicBezTo>
                    <a:pt x="426324" y="1967980"/>
                    <a:pt x="443010" y="1980701"/>
                    <a:pt x="460027" y="1992926"/>
                  </a:cubicBezTo>
                  <a:cubicBezTo>
                    <a:pt x="645103" y="2125673"/>
                    <a:pt x="866360" y="2197291"/>
                    <a:pt x="1098646" y="2197291"/>
                  </a:cubicBezTo>
                  <a:cubicBezTo>
                    <a:pt x="1353027" y="2197291"/>
                    <a:pt x="1594151" y="2111423"/>
                    <a:pt x="1789058" y="1953400"/>
                  </a:cubicBezTo>
                  <a:cubicBezTo>
                    <a:pt x="1804959" y="1940514"/>
                    <a:pt x="1820530" y="1927132"/>
                    <a:pt x="1835812" y="1913295"/>
                  </a:cubicBezTo>
                  <a:cubicBezTo>
                    <a:pt x="1849318" y="1901070"/>
                    <a:pt x="1862535" y="1888473"/>
                    <a:pt x="1875504" y="1875504"/>
                  </a:cubicBezTo>
                  <a:cubicBezTo>
                    <a:pt x="1879592" y="1871415"/>
                    <a:pt x="1883681" y="1867284"/>
                    <a:pt x="1887688" y="1863113"/>
                  </a:cubicBezTo>
                  <a:cubicBezTo>
                    <a:pt x="1898839" y="1851631"/>
                    <a:pt x="1909661" y="1839942"/>
                    <a:pt x="1920234" y="1828088"/>
                  </a:cubicBezTo>
                  <a:cubicBezTo>
                    <a:pt x="2099363" y="1626863"/>
                    <a:pt x="2197291" y="1370292"/>
                    <a:pt x="2197291" y="1098646"/>
                  </a:cubicBezTo>
                  <a:cubicBezTo>
                    <a:pt x="2197291" y="805192"/>
                    <a:pt x="2083007" y="529291"/>
                    <a:pt x="1875504" y="321788"/>
                  </a:cubicBezTo>
                  <a:close/>
                  <a:moveTo>
                    <a:pt x="1917549" y="1817804"/>
                  </a:moveTo>
                  <a:cubicBezTo>
                    <a:pt x="1907224" y="1829534"/>
                    <a:pt x="1896650" y="1841099"/>
                    <a:pt x="1885829" y="1852374"/>
                  </a:cubicBezTo>
                  <a:cubicBezTo>
                    <a:pt x="1868978" y="1869928"/>
                    <a:pt x="1851589" y="1886944"/>
                    <a:pt x="1833623" y="1903341"/>
                  </a:cubicBezTo>
                  <a:cubicBezTo>
                    <a:pt x="1826808" y="1909619"/>
                    <a:pt x="1819910" y="1915732"/>
                    <a:pt x="1812930" y="1921804"/>
                  </a:cubicBezTo>
                  <a:cubicBezTo>
                    <a:pt x="1805000" y="1928701"/>
                    <a:pt x="1796988" y="1935475"/>
                    <a:pt x="1788851" y="1942124"/>
                  </a:cubicBezTo>
                  <a:cubicBezTo>
                    <a:pt x="1724708" y="1994785"/>
                    <a:pt x="1654453" y="2040218"/>
                    <a:pt x="1579324" y="2077225"/>
                  </a:cubicBezTo>
                  <a:cubicBezTo>
                    <a:pt x="1549627" y="2091887"/>
                    <a:pt x="1519187" y="2105228"/>
                    <a:pt x="1488045" y="2117164"/>
                  </a:cubicBezTo>
                  <a:cubicBezTo>
                    <a:pt x="1367070" y="2163588"/>
                    <a:pt x="1235770" y="2189031"/>
                    <a:pt x="1098646" y="2189031"/>
                  </a:cubicBezTo>
                  <a:cubicBezTo>
                    <a:pt x="966312" y="2189031"/>
                    <a:pt x="839431" y="2165323"/>
                    <a:pt x="722008" y="2121955"/>
                  </a:cubicBezTo>
                  <a:cubicBezTo>
                    <a:pt x="673808" y="2104195"/>
                    <a:pt x="627219" y="2083090"/>
                    <a:pt x="582489" y="2058928"/>
                  </a:cubicBezTo>
                  <a:cubicBezTo>
                    <a:pt x="575922" y="2055376"/>
                    <a:pt x="569396" y="2051782"/>
                    <a:pt x="562911" y="2048107"/>
                  </a:cubicBezTo>
                  <a:cubicBezTo>
                    <a:pt x="528795" y="2028777"/>
                    <a:pt x="495795" y="2007671"/>
                    <a:pt x="464116" y="1984873"/>
                  </a:cubicBezTo>
                  <a:cubicBezTo>
                    <a:pt x="463083" y="1984129"/>
                    <a:pt x="462009" y="1983344"/>
                    <a:pt x="460977" y="1982601"/>
                  </a:cubicBezTo>
                  <a:cubicBezTo>
                    <a:pt x="438426" y="1966328"/>
                    <a:pt x="416494" y="1949187"/>
                    <a:pt x="395306" y="1931179"/>
                  </a:cubicBezTo>
                  <a:cubicBezTo>
                    <a:pt x="387541" y="1924612"/>
                    <a:pt x="379859" y="1917962"/>
                    <a:pt x="372300" y="1911148"/>
                  </a:cubicBezTo>
                  <a:cubicBezTo>
                    <a:pt x="359992" y="1900202"/>
                    <a:pt x="347932" y="1888927"/>
                    <a:pt x="336161" y="1877362"/>
                  </a:cubicBezTo>
                  <a:cubicBezTo>
                    <a:pt x="313858" y="1855513"/>
                    <a:pt x="292545" y="1832755"/>
                    <a:pt x="272183" y="1809089"/>
                  </a:cubicBezTo>
                  <a:cubicBezTo>
                    <a:pt x="107758" y="1618107"/>
                    <a:pt x="8260" y="1369796"/>
                    <a:pt x="8260" y="1098646"/>
                  </a:cubicBezTo>
                  <a:cubicBezTo>
                    <a:pt x="8260" y="497406"/>
                    <a:pt x="497406" y="8260"/>
                    <a:pt x="1098646" y="8260"/>
                  </a:cubicBezTo>
                  <a:cubicBezTo>
                    <a:pt x="1699886" y="8260"/>
                    <a:pt x="2189031" y="497406"/>
                    <a:pt x="2189031" y="1098646"/>
                  </a:cubicBezTo>
                  <a:cubicBezTo>
                    <a:pt x="2189031" y="1373968"/>
                    <a:pt x="2086477" y="1625748"/>
                    <a:pt x="1917549" y="1817804"/>
                  </a:cubicBezTo>
                  <a:close/>
                </a:path>
              </a:pathLst>
            </a:custGeom>
            <a:solidFill>
              <a:srgbClr val="3F3D56"/>
            </a:solidFill>
            <a:ln w="4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48C62CD-1A61-D998-BA95-F3EA7B9D6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0914" y="2110564"/>
              <a:ext cx="804665" cy="816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3519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6" name="사각형: 둥근 모서리 1">
            <a:extLst>
              <a:ext uri="{FF2B5EF4-FFF2-40B4-BE49-F238E27FC236}">
                <a16:creationId xmlns:a16="http://schemas.microsoft.com/office/drawing/2014/main" id="{0869F033-1FDF-FBD1-7FAE-71D3E3903C93}"/>
              </a:ext>
            </a:extLst>
          </p:cNvPr>
          <p:cNvSpPr/>
          <p:nvPr/>
        </p:nvSpPr>
        <p:spPr>
          <a:xfrm>
            <a:off x="2542513" y="1847466"/>
            <a:ext cx="8887639" cy="1342356"/>
          </a:xfrm>
          <a:prstGeom prst="roundRect">
            <a:avLst>
              <a:gd name="adj" fmla="val 8771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“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숭실대학교에 재학 중이시군요</a:t>
            </a:r>
            <a:r>
              <a:rPr lang="en-US" altLang="ko-Kore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 </a:t>
            </a:r>
            <a:r>
              <a:rPr lang="ko-Kore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좋은 하루 보내세요</a:t>
            </a:r>
            <a:r>
              <a:rPr lang="en-US" altLang="ko-Kore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!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”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338171-CC4D-2521-F058-3DDB699BBFBD}"/>
              </a:ext>
            </a:extLst>
          </p:cNvPr>
          <p:cNvGrpSpPr/>
          <p:nvPr/>
        </p:nvGrpSpPr>
        <p:grpSpPr>
          <a:xfrm>
            <a:off x="761846" y="3947109"/>
            <a:ext cx="10668306" cy="1351425"/>
            <a:chOff x="761846" y="3947109"/>
            <a:chExt cx="10668306" cy="1351425"/>
          </a:xfrm>
        </p:grpSpPr>
        <p:sp>
          <p:nvSpPr>
            <p:cNvPr id="7" name="사각형: 둥근 모서리 1">
              <a:extLst>
                <a:ext uri="{FF2B5EF4-FFF2-40B4-BE49-F238E27FC236}">
                  <a16:creationId xmlns:a16="http://schemas.microsoft.com/office/drawing/2014/main" id="{CF940B35-59D3-4CEC-C767-649A5EB82403}"/>
                </a:ext>
              </a:extLst>
            </p:cNvPr>
            <p:cNvSpPr/>
            <p:nvPr/>
          </p:nvSpPr>
          <p:spPr>
            <a:xfrm>
              <a:off x="761846" y="3956178"/>
              <a:ext cx="8887639" cy="1342356"/>
            </a:xfrm>
            <a:prstGeom prst="roundRect">
              <a:avLst>
                <a:gd name="adj" fmla="val 8771"/>
              </a:avLst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“</a:t>
              </a:r>
              <a:r>
                <a:rPr lang="ko-KR" altLang="en-US" sz="2400" dirty="0" err="1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ㅇㅇ</a:t>
              </a:r>
              <a:r>
                <a:rPr lang="en-US" altLang="ko-KR" sz="2400" dirty="0">
                  <a:solidFill>
                    <a:srgbClr val="000000"/>
                  </a:solidFill>
                  <a:effectLst/>
                  <a:latin typeface="Pretendard ExtraBold" panose="02000903000000020004" pitchFamily="50" charset="-127"/>
                  <a:ea typeface="Pretendard ExtraBold" panose="02000903000000020004" pitchFamily="50" charset="-127"/>
                  <a:cs typeface="Pretendard ExtraBold" panose="02000903000000020004" pitchFamily="50" charset="-127"/>
                </a:rPr>
                <a:t>”</a:t>
              </a:r>
              <a:endParaRPr lang="ko-KR" altLang="en-US" sz="2400" dirty="0">
                <a:solidFill>
                  <a:srgbClr val="000000"/>
                </a:solidFill>
                <a:effectLst/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1017409-1F1A-B29D-C315-F9A210515042}"/>
                </a:ext>
              </a:extLst>
            </p:cNvPr>
            <p:cNvGrpSpPr/>
            <p:nvPr/>
          </p:nvGrpSpPr>
          <p:grpSpPr>
            <a:xfrm>
              <a:off x="10087352" y="3947109"/>
              <a:ext cx="1342800" cy="1342800"/>
              <a:chOff x="10087352" y="3806978"/>
              <a:chExt cx="1342800" cy="1342800"/>
            </a:xfrm>
          </p:grpSpPr>
          <p:sp>
            <p:nvSpPr>
              <p:cNvPr id="9" name="자유형 8">
                <a:extLst>
                  <a:ext uri="{FF2B5EF4-FFF2-40B4-BE49-F238E27FC236}">
                    <a16:creationId xmlns:a16="http://schemas.microsoft.com/office/drawing/2014/main" id="{0F9CC401-88A8-D16B-9DB7-36648FD25490}"/>
                  </a:ext>
                </a:extLst>
              </p:cNvPr>
              <p:cNvSpPr/>
              <p:nvPr/>
            </p:nvSpPr>
            <p:spPr>
              <a:xfrm flipH="1">
                <a:off x="10528788" y="4247641"/>
                <a:ext cx="435900" cy="435900"/>
              </a:xfrm>
              <a:custGeom>
                <a:avLst/>
                <a:gdLst>
                  <a:gd name="connsiteX0" fmla="*/ 435900 w 435900"/>
                  <a:gd name="connsiteY0" fmla="*/ 217950 h 435900"/>
                  <a:gd name="connsiteX1" fmla="*/ 217950 w 435900"/>
                  <a:gd name="connsiteY1" fmla="*/ 435900 h 435900"/>
                  <a:gd name="connsiteX2" fmla="*/ 0 w 435900"/>
                  <a:gd name="connsiteY2" fmla="*/ 217950 h 435900"/>
                  <a:gd name="connsiteX3" fmla="*/ 217950 w 435900"/>
                  <a:gd name="connsiteY3" fmla="*/ 0 h 435900"/>
                  <a:gd name="connsiteX4" fmla="*/ 435900 w 435900"/>
                  <a:gd name="connsiteY4" fmla="*/ 217950 h 435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900" h="435900">
                    <a:moveTo>
                      <a:pt x="435900" y="217950"/>
                    </a:moveTo>
                    <a:cubicBezTo>
                      <a:pt x="435900" y="338321"/>
                      <a:pt x="338321" y="435900"/>
                      <a:pt x="217950" y="435900"/>
                    </a:cubicBezTo>
                    <a:cubicBezTo>
                      <a:pt x="97580" y="435900"/>
                      <a:pt x="0" y="338321"/>
                      <a:pt x="0" y="217950"/>
                    </a:cubicBezTo>
                    <a:cubicBezTo>
                      <a:pt x="0" y="97580"/>
                      <a:pt x="97580" y="0"/>
                      <a:pt x="217950" y="0"/>
                    </a:cubicBezTo>
                    <a:cubicBezTo>
                      <a:pt x="338321" y="0"/>
                      <a:pt x="435900" y="97580"/>
                      <a:pt x="435900" y="217950"/>
                    </a:cubicBez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0" name="자유형 9">
                <a:extLst>
                  <a:ext uri="{FF2B5EF4-FFF2-40B4-BE49-F238E27FC236}">
                    <a16:creationId xmlns:a16="http://schemas.microsoft.com/office/drawing/2014/main" id="{D5B272DF-C927-7024-A9FD-B44746418901}"/>
                  </a:ext>
                </a:extLst>
              </p:cNvPr>
              <p:cNvSpPr/>
              <p:nvPr/>
            </p:nvSpPr>
            <p:spPr>
              <a:xfrm flipH="1">
                <a:off x="10568969" y="4579471"/>
                <a:ext cx="345796" cy="514908"/>
              </a:xfrm>
              <a:custGeom>
                <a:avLst/>
                <a:gdLst>
                  <a:gd name="connsiteX0" fmla="*/ 42909 w 345796"/>
                  <a:gd name="connsiteY0" fmla="*/ 136299 h 514908"/>
                  <a:gd name="connsiteX1" fmla="*/ 33063 w 345796"/>
                  <a:gd name="connsiteY1" fmla="*/ 36765 h 514908"/>
                  <a:gd name="connsiteX2" fmla="*/ 229689 w 345796"/>
                  <a:gd name="connsiteY2" fmla="*/ 0 h 514908"/>
                  <a:gd name="connsiteX3" fmla="*/ 345796 w 345796"/>
                  <a:gd name="connsiteY3" fmla="*/ 282695 h 514908"/>
                  <a:gd name="connsiteX4" fmla="*/ 143871 w 345796"/>
                  <a:gd name="connsiteY4" fmla="*/ 514908 h 514908"/>
                  <a:gd name="connsiteX5" fmla="*/ 0 w 345796"/>
                  <a:gd name="connsiteY5" fmla="*/ 232214 h 514908"/>
                  <a:gd name="connsiteX6" fmla="*/ 42909 w 345796"/>
                  <a:gd name="connsiteY6" fmla="*/ 136299 h 5149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5796" h="514908">
                    <a:moveTo>
                      <a:pt x="42909" y="136299"/>
                    </a:moveTo>
                    <a:lnTo>
                      <a:pt x="33063" y="36765"/>
                    </a:lnTo>
                    <a:lnTo>
                      <a:pt x="229689" y="0"/>
                    </a:lnTo>
                    <a:lnTo>
                      <a:pt x="345796" y="282695"/>
                    </a:lnTo>
                    <a:lnTo>
                      <a:pt x="143871" y="514908"/>
                    </a:lnTo>
                    <a:lnTo>
                      <a:pt x="0" y="232214"/>
                    </a:lnTo>
                    <a:lnTo>
                      <a:pt x="42909" y="136299"/>
                    </a:lnTo>
                    <a:close/>
                  </a:path>
                </a:pathLst>
              </a:custGeom>
              <a:solidFill>
                <a:srgbClr val="FFB6B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1" name="자유형 10">
                <a:extLst>
                  <a:ext uri="{FF2B5EF4-FFF2-40B4-BE49-F238E27FC236}">
                    <a16:creationId xmlns:a16="http://schemas.microsoft.com/office/drawing/2014/main" id="{60BD1CF7-BF06-18E6-7C3F-53D7B7AED3D9}"/>
                  </a:ext>
                </a:extLst>
              </p:cNvPr>
              <p:cNvSpPr/>
              <p:nvPr/>
            </p:nvSpPr>
            <p:spPr>
              <a:xfrm flipH="1">
                <a:off x="10552732" y="4183554"/>
                <a:ext cx="439554" cy="492217"/>
              </a:xfrm>
              <a:custGeom>
                <a:avLst/>
                <a:gdLst>
                  <a:gd name="connsiteX0" fmla="*/ 107423 w 439554"/>
                  <a:gd name="connsiteY0" fmla="*/ 482505 h 492217"/>
                  <a:gd name="connsiteX1" fmla="*/ 150413 w 439554"/>
                  <a:gd name="connsiteY1" fmla="*/ 492218 h 492217"/>
                  <a:gd name="connsiteX2" fmla="*/ 128090 w 439554"/>
                  <a:gd name="connsiteY2" fmla="*/ 374831 h 492217"/>
                  <a:gd name="connsiteX3" fmla="*/ 167668 w 439554"/>
                  <a:gd name="connsiteY3" fmla="*/ 380720 h 492217"/>
                  <a:gd name="connsiteX4" fmla="*/ 197204 w 439554"/>
                  <a:gd name="connsiteY4" fmla="*/ 413836 h 492217"/>
                  <a:gd name="connsiteX5" fmla="*/ 233182 w 439554"/>
                  <a:gd name="connsiteY5" fmla="*/ 377206 h 492217"/>
                  <a:gd name="connsiteX6" fmla="*/ 287535 w 439554"/>
                  <a:gd name="connsiteY6" fmla="*/ 314996 h 492217"/>
                  <a:gd name="connsiteX7" fmla="*/ 278262 w 439554"/>
                  <a:gd name="connsiteY7" fmla="*/ 250726 h 492217"/>
                  <a:gd name="connsiteX8" fmla="*/ 420727 w 439554"/>
                  <a:gd name="connsiteY8" fmla="*/ 79493 h 492217"/>
                  <a:gd name="connsiteX9" fmla="*/ 355109 w 439554"/>
                  <a:gd name="connsiteY9" fmla="*/ 21316 h 492217"/>
                  <a:gd name="connsiteX10" fmla="*/ 319768 w 439554"/>
                  <a:gd name="connsiteY10" fmla="*/ 4784 h 492217"/>
                  <a:gd name="connsiteX11" fmla="*/ 261076 w 439554"/>
                  <a:gd name="connsiteY11" fmla="*/ 15945 h 492217"/>
                  <a:gd name="connsiteX12" fmla="*/ 35288 w 439554"/>
                  <a:gd name="connsiteY12" fmla="*/ 93762 h 492217"/>
                  <a:gd name="connsiteX13" fmla="*/ 107423 w 439554"/>
                  <a:gd name="connsiteY13" fmla="*/ 482505 h 492217"/>
                  <a:gd name="connsiteX14" fmla="*/ 107423 w 439554"/>
                  <a:gd name="connsiteY14" fmla="*/ 482505 h 49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9554" h="492217">
                    <a:moveTo>
                      <a:pt x="107423" y="482505"/>
                    </a:moveTo>
                    <a:lnTo>
                      <a:pt x="150413" y="492218"/>
                    </a:lnTo>
                    <a:cubicBezTo>
                      <a:pt x="150413" y="492218"/>
                      <a:pt x="116619" y="385061"/>
                      <a:pt x="128090" y="374831"/>
                    </a:cubicBezTo>
                    <a:cubicBezTo>
                      <a:pt x="139560" y="364601"/>
                      <a:pt x="167668" y="380720"/>
                      <a:pt x="167668" y="380720"/>
                    </a:cubicBezTo>
                    <a:lnTo>
                      <a:pt x="197204" y="413836"/>
                    </a:lnTo>
                    <a:lnTo>
                      <a:pt x="233182" y="377206"/>
                    </a:lnTo>
                    <a:cubicBezTo>
                      <a:pt x="233182" y="377206"/>
                      <a:pt x="272242" y="328636"/>
                      <a:pt x="287535" y="314996"/>
                    </a:cubicBezTo>
                    <a:cubicBezTo>
                      <a:pt x="302829" y="301356"/>
                      <a:pt x="278262" y="250726"/>
                      <a:pt x="278262" y="250726"/>
                    </a:cubicBezTo>
                    <a:cubicBezTo>
                      <a:pt x="278262" y="250726"/>
                      <a:pt x="505155" y="189542"/>
                      <a:pt x="420727" y="79493"/>
                    </a:cubicBezTo>
                    <a:cubicBezTo>
                      <a:pt x="420727" y="79493"/>
                      <a:pt x="371228" y="-6792"/>
                      <a:pt x="355109" y="21316"/>
                    </a:cubicBezTo>
                    <a:cubicBezTo>
                      <a:pt x="338991" y="49424"/>
                      <a:pt x="319768" y="4784"/>
                      <a:pt x="319768" y="4784"/>
                    </a:cubicBezTo>
                    <a:lnTo>
                      <a:pt x="261076" y="15945"/>
                    </a:lnTo>
                    <a:cubicBezTo>
                      <a:pt x="261076" y="15945"/>
                      <a:pt x="145234" y="-52356"/>
                      <a:pt x="35288" y="93762"/>
                    </a:cubicBezTo>
                    <a:cubicBezTo>
                      <a:pt x="-74657" y="239880"/>
                      <a:pt x="107423" y="482505"/>
                      <a:pt x="107423" y="482505"/>
                    </a:cubicBezTo>
                    <a:lnTo>
                      <a:pt x="107423" y="482505"/>
                    </a:lnTo>
                    <a:close/>
                  </a:path>
                </a:pathLst>
              </a:custGeom>
              <a:solidFill>
                <a:srgbClr val="2F2E41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4" name="자유형 13">
                <a:extLst>
                  <a:ext uri="{FF2B5EF4-FFF2-40B4-BE49-F238E27FC236}">
                    <a16:creationId xmlns:a16="http://schemas.microsoft.com/office/drawing/2014/main" id="{A649EEAB-92DE-32FB-5FFA-1D02AA8F1865}"/>
                  </a:ext>
                </a:extLst>
              </p:cNvPr>
              <p:cNvSpPr/>
              <p:nvPr/>
            </p:nvSpPr>
            <p:spPr>
              <a:xfrm flipH="1">
                <a:off x="10336831" y="4749411"/>
                <a:ext cx="812192" cy="400366"/>
              </a:xfrm>
              <a:custGeom>
                <a:avLst/>
                <a:gdLst>
                  <a:gd name="connsiteX0" fmla="*/ 812192 w 812192"/>
                  <a:gd name="connsiteY0" fmla="*/ 251321 h 400366"/>
                  <a:gd name="connsiteX1" fmla="*/ 390270 w 812192"/>
                  <a:gd name="connsiteY1" fmla="*/ 400366 h 400366"/>
                  <a:gd name="connsiteX2" fmla="*/ 0 w 812192"/>
                  <a:gd name="connsiteY2" fmla="*/ 275476 h 400366"/>
                  <a:gd name="connsiteX3" fmla="*/ 581 w 812192"/>
                  <a:gd name="connsiteY3" fmla="*/ 269166 h 400366"/>
                  <a:gd name="connsiteX4" fmla="*/ 8027 w 812192"/>
                  <a:gd name="connsiteY4" fmla="*/ 177997 h 400366"/>
                  <a:gd name="connsiteX5" fmla="*/ 254476 w 812192"/>
                  <a:gd name="connsiteY5" fmla="*/ 6840 h 400366"/>
                  <a:gd name="connsiteX6" fmla="*/ 257732 w 812192"/>
                  <a:gd name="connsiteY6" fmla="*/ 9819 h 400366"/>
                  <a:gd name="connsiteX7" fmla="*/ 418792 w 812192"/>
                  <a:gd name="connsiteY7" fmla="*/ 75293 h 400366"/>
                  <a:gd name="connsiteX8" fmla="*/ 538735 w 812192"/>
                  <a:gd name="connsiteY8" fmla="*/ 12141 h 400366"/>
                  <a:gd name="connsiteX9" fmla="*/ 542017 w 812192"/>
                  <a:gd name="connsiteY9" fmla="*/ 0 h 400366"/>
                  <a:gd name="connsiteX10" fmla="*/ 788466 w 812192"/>
                  <a:gd name="connsiteY10" fmla="*/ 116384 h 400366"/>
                  <a:gd name="connsiteX11" fmla="*/ 812066 w 812192"/>
                  <a:gd name="connsiteY11" fmla="*/ 244430 h 400366"/>
                  <a:gd name="connsiteX12" fmla="*/ 812192 w 812192"/>
                  <a:gd name="connsiteY12" fmla="*/ 251321 h 400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12192" h="400366">
                    <a:moveTo>
                      <a:pt x="812192" y="251321"/>
                    </a:moveTo>
                    <a:cubicBezTo>
                      <a:pt x="693082" y="347891"/>
                      <a:pt x="545727" y="400366"/>
                      <a:pt x="390270" y="400366"/>
                    </a:cubicBezTo>
                    <a:cubicBezTo>
                      <a:pt x="248317" y="400366"/>
                      <a:pt x="113103" y="356599"/>
                      <a:pt x="0" y="275476"/>
                    </a:cubicBezTo>
                    <a:cubicBezTo>
                      <a:pt x="202" y="273356"/>
                      <a:pt x="404" y="271261"/>
                      <a:pt x="581" y="269166"/>
                    </a:cubicBezTo>
                    <a:cubicBezTo>
                      <a:pt x="3584" y="236353"/>
                      <a:pt x="6260" y="204449"/>
                      <a:pt x="8027" y="177997"/>
                    </a:cubicBezTo>
                    <a:cubicBezTo>
                      <a:pt x="14867" y="75293"/>
                      <a:pt x="254476" y="6840"/>
                      <a:pt x="254476" y="6840"/>
                    </a:cubicBezTo>
                    <a:cubicBezTo>
                      <a:pt x="254476" y="6840"/>
                      <a:pt x="255561" y="7926"/>
                      <a:pt x="257732" y="9819"/>
                    </a:cubicBezTo>
                    <a:cubicBezTo>
                      <a:pt x="270958" y="21429"/>
                      <a:pt x="324645" y="63531"/>
                      <a:pt x="418792" y="75293"/>
                    </a:cubicBezTo>
                    <a:cubicBezTo>
                      <a:pt x="502742" y="85793"/>
                      <a:pt x="530381" y="35993"/>
                      <a:pt x="538735" y="12141"/>
                    </a:cubicBezTo>
                    <a:cubicBezTo>
                      <a:pt x="541260" y="4871"/>
                      <a:pt x="542017" y="0"/>
                      <a:pt x="542017" y="0"/>
                    </a:cubicBezTo>
                    <a:lnTo>
                      <a:pt x="788466" y="116384"/>
                    </a:lnTo>
                    <a:cubicBezTo>
                      <a:pt x="804544" y="139353"/>
                      <a:pt x="810829" y="188825"/>
                      <a:pt x="812066" y="244430"/>
                    </a:cubicBezTo>
                    <a:cubicBezTo>
                      <a:pt x="812116" y="246727"/>
                      <a:pt x="812167" y="248999"/>
                      <a:pt x="812192" y="251321"/>
                    </a:cubicBezTo>
                    <a:close/>
                  </a:path>
                </a:pathLst>
              </a:custGeom>
              <a:solidFill>
                <a:srgbClr val="3366FF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  <p:sp>
            <p:nvSpPr>
              <p:cNvPr id="15" name="자유형 14">
                <a:extLst>
                  <a:ext uri="{FF2B5EF4-FFF2-40B4-BE49-F238E27FC236}">
                    <a16:creationId xmlns:a16="http://schemas.microsoft.com/office/drawing/2014/main" id="{5DCA0531-46E2-E51E-713A-5A46D75765D2}"/>
                  </a:ext>
                </a:extLst>
              </p:cNvPr>
              <p:cNvSpPr/>
              <p:nvPr/>
            </p:nvSpPr>
            <p:spPr>
              <a:xfrm flipH="1">
                <a:off x="10087352" y="3806978"/>
                <a:ext cx="1342800" cy="1342800"/>
              </a:xfrm>
              <a:custGeom>
                <a:avLst/>
                <a:gdLst>
                  <a:gd name="connsiteX0" fmla="*/ 1146151 w 1342800"/>
                  <a:gd name="connsiteY0" fmla="*/ 196650 h 1342800"/>
                  <a:gd name="connsiteX1" fmla="*/ 671400 w 1342800"/>
                  <a:gd name="connsiteY1" fmla="*/ 0 h 1342800"/>
                  <a:gd name="connsiteX2" fmla="*/ 196650 w 1342800"/>
                  <a:gd name="connsiteY2" fmla="*/ 196650 h 1342800"/>
                  <a:gd name="connsiteX3" fmla="*/ 0 w 1342800"/>
                  <a:gd name="connsiteY3" fmla="*/ 671400 h 1342800"/>
                  <a:gd name="connsiteX4" fmla="*/ 164796 w 1342800"/>
                  <a:gd name="connsiteY4" fmla="*/ 1112025 h 1342800"/>
                  <a:gd name="connsiteX5" fmla="*/ 196650 w 1342800"/>
                  <a:gd name="connsiteY5" fmla="*/ 1146151 h 1342800"/>
                  <a:gd name="connsiteX6" fmla="*/ 204525 w 1342800"/>
                  <a:gd name="connsiteY6" fmla="*/ 1153874 h 1342800"/>
                  <a:gd name="connsiteX7" fmla="*/ 226105 w 1342800"/>
                  <a:gd name="connsiteY7" fmla="*/ 1173890 h 1342800"/>
                  <a:gd name="connsiteX8" fmla="*/ 239584 w 1342800"/>
                  <a:gd name="connsiteY8" fmla="*/ 1185551 h 1342800"/>
                  <a:gd name="connsiteX9" fmla="*/ 250311 w 1342800"/>
                  <a:gd name="connsiteY9" fmla="*/ 1194411 h 1342800"/>
                  <a:gd name="connsiteX10" fmla="*/ 250513 w 1342800"/>
                  <a:gd name="connsiteY10" fmla="*/ 1194587 h 1342800"/>
                  <a:gd name="connsiteX11" fmla="*/ 281130 w 1342800"/>
                  <a:gd name="connsiteY11" fmla="*/ 1217910 h 1342800"/>
                  <a:gd name="connsiteX12" fmla="*/ 671400 w 1342800"/>
                  <a:gd name="connsiteY12" fmla="*/ 1342800 h 1342800"/>
                  <a:gd name="connsiteX13" fmla="*/ 1093322 w 1342800"/>
                  <a:gd name="connsiteY13" fmla="*/ 1193754 h 1342800"/>
                  <a:gd name="connsiteX14" fmla="*/ 1121894 w 1342800"/>
                  <a:gd name="connsiteY14" fmla="*/ 1169246 h 1342800"/>
                  <a:gd name="connsiteX15" fmla="*/ 1146151 w 1342800"/>
                  <a:gd name="connsiteY15" fmla="*/ 1146151 h 1342800"/>
                  <a:gd name="connsiteX16" fmla="*/ 1153597 w 1342800"/>
                  <a:gd name="connsiteY16" fmla="*/ 1138578 h 1342800"/>
                  <a:gd name="connsiteX17" fmla="*/ 1173486 w 1342800"/>
                  <a:gd name="connsiteY17" fmla="*/ 1117174 h 1342800"/>
                  <a:gd name="connsiteX18" fmla="*/ 1342800 w 1342800"/>
                  <a:gd name="connsiteY18" fmla="*/ 671400 h 1342800"/>
                  <a:gd name="connsiteX19" fmla="*/ 1146151 w 1342800"/>
                  <a:gd name="connsiteY19" fmla="*/ 196650 h 1342800"/>
                  <a:gd name="connsiteX20" fmla="*/ 1171845 w 1342800"/>
                  <a:gd name="connsiteY20" fmla="*/ 1110889 h 1342800"/>
                  <a:gd name="connsiteX21" fmla="*/ 1152461 w 1342800"/>
                  <a:gd name="connsiteY21" fmla="*/ 1132016 h 1342800"/>
                  <a:gd name="connsiteX22" fmla="*/ 1120557 w 1342800"/>
                  <a:gd name="connsiteY22" fmla="*/ 1163163 h 1342800"/>
                  <a:gd name="connsiteX23" fmla="*/ 1107911 w 1342800"/>
                  <a:gd name="connsiteY23" fmla="*/ 1174445 h 1342800"/>
                  <a:gd name="connsiteX24" fmla="*/ 1093196 w 1342800"/>
                  <a:gd name="connsiteY24" fmla="*/ 1186864 h 1342800"/>
                  <a:gd name="connsiteX25" fmla="*/ 965150 w 1342800"/>
                  <a:gd name="connsiteY25" fmla="*/ 1269426 h 1342800"/>
                  <a:gd name="connsiteX26" fmla="*/ 909368 w 1342800"/>
                  <a:gd name="connsiteY26" fmla="*/ 1293833 h 1342800"/>
                  <a:gd name="connsiteX27" fmla="*/ 671400 w 1342800"/>
                  <a:gd name="connsiteY27" fmla="*/ 1337752 h 1342800"/>
                  <a:gd name="connsiteX28" fmla="*/ 441231 w 1342800"/>
                  <a:gd name="connsiteY28" fmla="*/ 1296761 h 1342800"/>
                  <a:gd name="connsiteX29" fmla="*/ 355968 w 1342800"/>
                  <a:gd name="connsiteY29" fmla="*/ 1258244 h 1342800"/>
                  <a:gd name="connsiteX30" fmla="*/ 344004 w 1342800"/>
                  <a:gd name="connsiteY30" fmla="*/ 1251631 h 1342800"/>
                  <a:gd name="connsiteX31" fmla="*/ 283629 w 1342800"/>
                  <a:gd name="connsiteY31" fmla="*/ 1212988 h 1342800"/>
                  <a:gd name="connsiteX32" fmla="*/ 281710 w 1342800"/>
                  <a:gd name="connsiteY32" fmla="*/ 1211599 h 1342800"/>
                  <a:gd name="connsiteX33" fmla="*/ 241578 w 1342800"/>
                  <a:gd name="connsiteY33" fmla="*/ 1180175 h 1342800"/>
                  <a:gd name="connsiteX34" fmla="*/ 227519 w 1342800"/>
                  <a:gd name="connsiteY34" fmla="*/ 1167933 h 1342800"/>
                  <a:gd name="connsiteX35" fmla="*/ 205433 w 1342800"/>
                  <a:gd name="connsiteY35" fmla="*/ 1147286 h 1342800"/>
                  <a:gd name="connsiteX36" fmla="*/ 166336 w 1342800"/>
                  <a:gd name="connsiteY36" fmla="*/ 1105564 h 1342800"/>
                  <a:gd name="connsiteX37" fmla="*/ 5048 w 1342800"/>
                  <a:gd name="connsiteY37" fmla="*/ 671400 h 1342800"/>
                  <a:gd name="connsiteX38" fmla="*/ 671400 w 1342800"/>
                  <a:gd name="connsiteY38" fmla="*/ 5048 h 1342800"/>
                  <a:gd name="connsiteX39" fmla="*/ 1337752 w 1342800"/>
                  <a:gd name="connsiteY39" fmla="*/ 671400 h 1342800"/>
                  <a:gd name="connsiteX40" fmla="*/ 1171845 w 1342800"/>
                  <a:gd name="connsiteY40" fmla="*/ 1110889 h 1342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342800" h="1342800">
                    <a:moveTo>
                      <a:pt x="1146151" y="196650"/>
                    </a:moveTo>
                    <a:cubicBezTo>
                      <a:pt x="1019342" y="69841"/>
                      <a:pt x="850734" y="0"/>
                      <a:pt x="671400" y="0"/>
                    </a:cubicBezTo>
                    <a:cubicBezTo>
                      <a:pt x="492066" y="0"/>
                      <a:pt x="323458" y="69841"/>
                      <a:pt x="196650" y="196650"/>
                    </a:cubicBezTo>
                    <a:cubicBezTo>
                      <a:pt x="69841" y="323458"/>
                      <a:pt x="0" y="492066"/>
                      <a:pt x="0" y="671400"/>
                    </a:cubicBezTo>
                    <a:cubicBezTo>
                      <a:pt x="0" y="835085"/>
                      <a:pt x="58180" y="989835"/>
                      <a:pt x="164796" y="1112025"/>
                    </a:cubicBezTo>
                    <a:cubicBezTo>
                      <a:pt x="174968" y="1123712"/>
                      <a:pt x="185594" y="1135095"/>
                      <a:pt x="196650" y="1146151"/>
                    </a:cubicBezTo>
                    <a:cubicBezTo>
                      <a:pt x="199249" y="1148750"/>
                      <a:pt x="201874" y="1151350"/>
                      <a:pt x="204525" y="1153874"/>
                    </a:cubicBezTo>
                    <a:cubicBezTo>
                      <a:pt x="211592" y="1160714"/>
                      <a:pt x="218786" y="1167403"/>
                      <a:pt x="226105" y="1173890"/>
                    </a:cubicBezTo>
                    <a:cubicBezTo>
                      <a:pt x="230548" y="1177853"/>
                      <a:pt x="235041" y="1181740"/>
                      <a:pt x="239584" y="1185551"/>
                    </a:cubicBezTo>
                    <a:cubicBezTo>
                      <a:pt x="243143" y="1188555"/>
                      <a:pt x="246702" y="1191508"/>
                      <a:pt x="250311" y="1194411"/>
                    </a:cubicBezTo>
                    <a:cubicBezTo>
                      <a:pt x="250387" y="1194486"/>
                      <a:pt x="250437" y="1194537"/>
                      <a:pt x="250513" y="1194587"/>
                    </a:cubicBezTo>
                    <a:cubicBezTo>
                      <a:pt x="260533" y="1202664"/>
                      <a:pt x="270731" y="1210438"/>
                      <a:pt x="281130" y="1217910"/>
                    </a:cubicBezTo>
                    <a:cubicBezTo>
                      <a:pt x="394233" y="1299033"/>
                      <a:pt x="529447" y="1342800"/>
                      <a:pt x="671400" y="1342800"/>
                    </a:cubicBezTo>
                    <a:cubicBezTo>
                      <a:pt x="826857" y="1342800"/>
                      <a:pt x="974212" y="1290325"/>
                      <a:pt x="1093322" y="1193754"/>
                    </a:cubicBezTo>
                    <a:cubicBezTo>
                      <a:pt x="1103040" y="1185879"/>
                      <a:pt x="1112555" y="1177701"/>
                      <a:pt x="1121894" y="1169246"/>
                    </a:cubicBezTo>
                    <a:cubicBezTo>
                      <a:pt x="1130148" y="1161774"/>
                      <a:pt x="1138225" y="1154076"/>
                      <a:pt x="1146151" y="1146151"/>
                    </a:cubicBezTo>
                    <a:cubicBezTo>
                      <a:pt x="1148649" y="1143652"/>
                      <a:pt x="1151148" y="1141128"/>
                      <a:pt x="1153597" y="1138578"/>
                    </a:cubicBezTo>
                    <a:cubicBezTo>
                      <a:pt x="1160411" y="1131561"/>
                      <a:pt x="1167024" y="1124418"/>
                      <a:pt x="1173486" y="1117174"/>
                    </a:cubicBezTo>
                    <a:cubicBezTo>
                      <a:pt x="1282955" y="994202"/>
                      <a:pt x="1342800" y="837407"/>
                      <a:pt x="1342800" y="671400"/>
                    </a:cubicBezTo>
                    <a:cubicBezTo>
                      <a:pt x="1342800" y="492066"/>
                      <a:pt x="1272959" y="323458"/>
                      <a:pt x="1146151" y="196650"/>
                    </a:cubicBezTo>
                    <a:close/>
                    <a:moveTo>
                      <a:pt x="1171845" y="1110889"/>
                    </a:moveTo>
                    <a:cubicBezTo>
                      <a:pt x="1165535" y="1118058"/>
                      <a:pt x="1159074" y="1125125"/>
                      <a:pt x="1152461" y="1132016"/>
                    </a:cubicBezTo>
                    <a:cubicBezTo>
                      <a:pt x="1142163" y="1142743"/>
                      <a:pt x="1131536" y="1153142"/>
                      <a:pt x="1120557" y="1163163"/>
                    </a:cubicBezTo>
                    <a:cubicBezTo>
                      <a:pt x="1116392" y="1166999"/>
                      <a:pt x="1112177" y="1170735"/>
                      <a:pt x="1107911" y="1174445"/>
                    </a:cubicBezTo>
                    <a:cubicBezTo>
                      <a:pt x="1103065" y="1178660"/>
                      <a:pt x="1098168" y="1182800"/>
                      <a:pt x="1093196" y="1186864"/>
                    </a:cubicBezTo>
                    <a:cubicBezTo>
                      <a:pt x="1053997" y="1219045"/>
                      <a:pt x="1011063" y="1246810"/>
                      <a:pt x="965150" y="1269426"/>
                    </a:cubicBezTo>
                    <a:cubicBezTo>
                      <a:pt x="947002" y="1278386"/>
                      <a:pt x="928400" y="1286539"/>
                      <a:pt x="909368" y="1293833"/>
                    </a:cubicBezTo>
                    <a:cubicBezTo>
                      <a:pt x="835439" y="1322204"/>
                      <a:pt x="755199" y="1337752"/>
                      <a:pt x="671400" y="1337752"/>
                    </a:cubicBezTo>
                    <a:cubicBezTo>
                      <a:pt x="590529" y="1337752"/>
                      <a:pt x="512990" y="1323264"/>
                      <a:pt x="441231" y="1296761"/>
                    </a:cubicBezTo>
                    <a:cubicBezTo>
                      <a:pt x="411775" y="1285908"/>
                      <a:pt x="383304" y="1273010"/>
                      <a:pt x="355968" y="1258244"/>
                    </a:cubicBezTo>
                    <a:cubicBezTo>
                      <a:pt x="351955" y="1256073"/>
                      <a:pt x="347967" y="1253877"/>
                      <a:pt x="344004" y="1251631"/>
                    </a:cubicBezTo>
                    <a:cubicBezTo>
                      <a:pt x="323155" y="1239818"/>
                      <a:pt x="302988" y="1226920"/>
                      <a:pt x="283629" y="1212988"/>
                    </a:cubicBezTo>
                    <a:cubicBezTo>
                      <a:pt x="282998" y="1212533"/>
                      <a:pt x="282341" y="1212054"/>
                      <a:pt x="281710" y="1211599"/>
                    </a:cubicBezTo>
                    <a:cubicBezTo>
                      <a:pt x="267929" y="1201655"/>
                      <a:pt x="254526" y="1191180"/>
                      <a:pt x="241578" y="1180175"/>
                    </a:cubicBezTo>
                    <a:cubicBezTo>
                      <a:pt x="236833" y="1176162"/>
                      <a:pt x="232138" y="1172098"/>
                      <a:pt x="227519" y="1167933"/>
                    </a:cubicBezTo>
                    <a:cubicBezTo>
                      <a:pt x="219997" y="1161244"/>
                      <a:pt x="212627" y="1154354"/>
                      <a:pt x="205433" y="1147286"/>
                    </a:cubicBezTo>
                    <a:cubicBezTo>
                      <a:pt x="191804" y="1133934"/>
                      <a:pt x="178779" y="1120026"/>
                      <a:pt x="166336" y="1105564"/>
                    </a:cubicBezTo>
                    <a:cubicBezTo>
                      <a:pt x="65853" y="988851"/>
                      <a:pt x="5048" y="837105"/>
                      <a:pt x="5048" y="671400"/>
                    </a:cubicBezTo>
                    <a:cubicBezTo>
                      <a:pt x="5048" y="303973"/>
                      <a:pt x="303973" y="5048"/>
                      <a:pt x="671400" y="5048"/>
                    </a:cubicBezTo>
                    <a:cubicBezTo>
                      <a:pt x="1038827" y="5048"/>
                      <a:pt x="1337752" y="303973"/>
                      <a:pt x="1337752" y="671400"/>
                    </a:cubicBezTo>
                    <a:cubicBezTo>
                      <a:pt x="1337752" y="839654"/>
                      <a:pt x="1275080" y="993521"/>
                      <a:pt x="1171845" y="1110889"/>
                    </a:cubicBezTo>
                    <a:close/>
                  </a:path>
                </a:pathLst>
              </a:custGeom>
              <a:solidFill>
                <a:srgbClr val="3F3D56"/>
              </a:solidFill>
              <a:ln w="25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ore-KR" altLang="en-US"/>
              </a:p>
            </p:txBody>
          </p:sp>
        </p:grp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5CA6D7-EF67-81A7-948E-87CEC8AD2848}"/>
              </a:ext>
            </a:extLst>
          </p:cNvPr>
          <p:cNvGrpSpPr/>
          <p:nvPr/>
        </p:nvGrpSpPr>
        <p:grpSpPr>
          <a:xfrm>
            <a:off x="761846" y="1847466"/>
            <a:ext cx="1342800" cy="1342356"/>
            <a:chOff x="761846" y="1847466"/>
            <a:chExt cx="1342800" cy="1342356"/>
          </a:xfrm>
        </p:grpSpPr>
        <p:sp>
          <p:nvSpPr>
            <p:cNvPr id="26" name="자유형 25">
              <a:extLst>
                <a:ext uri="{FF2B5EF4-FFF2-40B4-BE49-F238E27FC236}">
                  <a16:creationId xmlns:a16="http://schemas.microsoft.com/office/drawing/2014/main" id="{36699C23-4D58-2E52-72D8-2DAF0E665622}"/>
                </a:ext>
              </a:extLst>
            </p:cNvPr>
            <p:cNvSpPr/>
            <p:nvPr/>
          </p:nvSpPr>
          <p:spPr>
            <a:xfrm>
              <a:off x="761846" y="1847466"/>
              <a:ext cx="1342800" cy="1342356"/>
            </a:xfrm>
            <a:custGeom>
              <a:avLst/>
              <a:gdLst>
                <a:gd name="connsiteX0" fmla="*/ 1875504 w 2197291"/>
                <a:gd name="connsiteY0" fmla="*/ 321788 h 2197291"/>
                <a:gd name="connsiteX1" fmla="*/ 1098646 w 2197291"/>
                <a:gd name="connsiteY1" fmla="*/ 0 h 2197291"/>
                <a:gd name="connsiteX2" fmla="*/ 321788 w 2197291"/>
                <a:gd name="connsiteY2" fmla="*/ 321788 h 2197291"/>
                <a:gd name="connsiteX3" fmla="*/ 0 w 2197291"/>
                <a:gd name="connsiteY3" fmla="*/ 1098646 h 2197291"/>
                <a:gd name="connsiteX4" fmla="*/ 269664 w 2197291"/>
                <a:gd name="connsiteY4" fmla="*/ 1819663 h 2197291"/>
                <a:gd name="connsiteX5" fmla="*/ 321788 w 2197291"/>
                <a:gd name="connsiteY5" fmla="*/ 1875504 h 2197291"/>
                <a:gd name="connsiteX6" fmla="*/ 334674 w 2197291"/>
                <a:gd name="connsiteY6" fmla="*/ 1888142 h 2197291"/>
                <a:gd name="connsiteX7" fmla="*/ 369987 w 2197291"/>
                <a:gd name="connsiteY7" fmla="*/ 1920895 h 2197291"/>
                <a:gd name="connsiteX8" fmla="*/ 392043 w 2197291"/>
                <a:gd name="connsiteY8" fmla="*/ 1939977 h 2197291"/>
                <a:gd name="connsiteX9" fmla="*/ 409597 w 2197291"/>
                <a:gd name="connsiteY9" fmla="*/ 1954474 h 2197291"/>
                <a:gd name="connsiteX10" fmla="*/ 409927 w 2197291"/>
                <a:gd name="connsiteY10" fmla="*/ 1954763 h 2197291"/>
                <a:gd name="connsiteX11" fmla="*/ 460027 w 2197291"/>
                <a:gd name="connsiteY11" fmla="*/ 1992926 h 2197291"/>
                <a:gd name="connsiteX12" fmla="*/ 1098646 w 2197291"/>
                <a:gd name="connsiteY12" fmla="*/ 2197291 h 2197291"/>
                <a:gd name="connsiteX13" fmla="*/ 1789058 w 2197291"/>
                <a:gd name="connsiteY13" fmla="*/ 1953400 h 2197291"/>
                <a:gd name="connsiteX14" fmla="*/ 1835812 w 2197291"/>
                <a:gd name="connsiteY14" fmla="*/ 1913295 h 2197291"/>
                <a:gd name="connsiteX15" fmla="*/ 1875504 w 2197291"/>
                <a:gd name="connsiteY15" fmla="*/ 1875504 h 2197291"/>
                <a:gd name="connsiteX16" fmla="*/ 1887688 w 2197291"/>
                <a:gd name="connsiteY16" fmla="*/ 1863113 h 2197291"/>
                <a:gd name="connsiteX17" fmla="*/ 1920234 w 2197291"/>
                <a:gd name="connsiteY17" fmla="*/ 1828088 h 2197291"/>
                <a:gd name="connsiteX18" fmla="*/ 2197291 w 2197291"/>
                <a:gd name="connsiteY18" fmla="*/ 1098646 h 2197291"/>
                <a:gd name="connsiteX19" fmla="*/ 1875504 w 2197291"/>
                <a:gd name="connsiteY19" fmla="*/ 321788 h 2197291"/>
                <a:gd name="connsiteX20" fmla="*/ 1917549 w 2197291"/>
                <a:gd name="connsiteY20" fmla="*/ 1817804 h 2197291"/>
                <a:gd name="connsiteX21" fmla="*/ 1885829 w 2197291"/>
                <a:gd name="connsiteY21" fmla="*/ 1852374 h 2197291"/>
                <a:gd name="connsiteX22" fmla="*/ 1833623 w 2197291"/>
                <a:gd name="connsiteY22" fmla="*/ 1903341 h 2197291"/>
                <a:gd name="connsiteX23" fmla="*/ 1812930 w 2197291"/>
                <a:gd name="connsiteY23" fmla="*/ 1921804 h 2197291"/>
                <a:gd name="connsiteX24" fmla="*/ 1788851 w 2197291"/>
                <a:gd name="connsiteY24" fmla="*/ 1942124 h 2197291"/>
                <a:gd name="connsiteX25" fmla="*/ 1579324 w 2197291"/>
                <a:gd name="connsiteY25" fmla="*/ 2077225 h 2197291"/>
                <a:gd name="connsiteX26" fmla="*/ 1488045 w 2197291"/>
                <a:gd name="connsiteY26" fmla="*/ 2117164 h 2197291"/>
                <a:gd name="connsiteX27" fmla="*/ 1098646 w 2197291"/>
                <a:gd name="connsiteY27" fmla="*/ 2189031 h 2197291"/>
                <a:gd name="connsiteX28" fmla="*/ 722008 w 2197291"/>
                <a:gd name="connsiteY28" fmla="*/ 2121955 h 2197291"/>
                <a:gd name="connsiteX29" fmla="*/ 582489 w 2197291"/>
                <a:gd name="connsiteY29" fmla="*/ 2058928 h 2197291"/>
                <a:gd name="connsiteX30" fmla="*/ 562911 w 2197291"/>
                <a:gd name="connsiteY30" fmla="*/ 2048107 h 2197291"/>
                <a:gd name="connsiteX31" fmla="*/ 464116 w 2197291"/>
                <a:gd name="connsiteY31" fmla="*/ 1984873 h 2197291"/>
                <a:gd name="connsiteX32" fmla="*/ 460977 w 2197291"/>
                <a:gd name="connsiteY32" fmla="*/ 1982601 h 2197291"/>
                <a:gd name="connsiteX33" fmla="*/ 395306 w 2197291"/>
                <a:gd name="connsiteY33" fmla="*/ 1931179 h 2197291"/>
                <a:gd name="connsiteX34" fmla="*/ 372300 w 2197291"/>
                <a:gd name="connsiteY34" fmla="*/ 1911148 h 2197291"/>
                <a:gd name="connsiteX35" fmla="*/ 336161 w 2197291"/>
                <a:gd name="connsiteY35" fmla="*/ 1877362 h 2197291"/>
                <a:gd name="connsiteX36" fmla="*/ 272183 w 2197291"/>
                <a:gd name="connsiteY36" fmla="*/ 1809089 h 2197291"/>
                <a:gd name="connsiteX37" fmla="*/ 8260 w 2197291"/>
                <a:gd name="connsiteY37" fmla="*/ 1098646 h 2197291"/>
                <a:gd name="connsiteX38" fmla="*/ 1098646 w 2197291"/>
                <a:gd name="connsiteY38" fmla="*/ 8260 h 2197291"/>
                <a:gd name="connsiteX39" fmla="*/ 2189031 w 2197291"/>
                <a:gd name="connsiteY39" fmla="*/ 1098646 h 2197291"/>
                <a:gd name="connsiteX40" fmla="*/ 1917549 w 2197291"/>
                <a:gd name="connsiteY40" fmla="*/ 1817804 h 219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197291" h="2197291">
                  <a:moveTo>
                    <a:pt x="1875504" y="321788"/>
                  </a:moveTo>
                  <a:cubicBezTo>
                    <a:pt x="1668000" y="114284"/>
                    <a:pt x="1392100" y="0"/>
                    <a:pt x="1098646" y="0"/>
                  </a:cubicBezTo>
                  <a:cubicBezTo>
                    <a:pt x="805192" y="0"/>
                    <a:pt x="529291" y="114284"/>
                    <a:pt x="321788" y="321788"/>
                  </a:cubicBezTo>
                  <a:cubicBezTo>
                    <a:pt x="114284" y="529291"/>
                    <a:pt x="0" y="805192"/>
                    <a:pt x="0" y="1098646"/>
                  </a:cubicBezTo>
                  <a:cubicBezTo>
                    <a:pt x="0" y="1366492"/>
                    <a:pt x="95203" y="1619717"/>
                    <a:pt x="269664" y="1819663"/>
                  </a:cubicBezTo>
                  <a:cubicBezTo>
                    <a:pt x="286309" y="1838786"/>
                    <a:pt x="303697" y="1857413"/>
                    <a:pt x="321788" y="1875504"/>
                  </a:cubicBezTo>
                  <a:cubicBezTo>
                    <a:pt x="326042" y="1879758"/>
                    <a:pt x="330337" y="1884012"/>
                    <a:pt x="334674" y="1888142"/>
                  </a:cubicBezTo>
                  <a:cubicBezTo>
                    <a:pt x="346239" y="1899335"/>
                    <a:pt x="358010" y="1910280"/>
                    <a:pt x="369987" y="1920895"/>
                  </a:cubicBezTo>
                  <a:cubicBezTo>
                    <a:pt x="377257" y="1927379"/>
                    <a:pt x="384609" y="1933740"/>
                    <a:pt x="392043" y="1939977"/>
                  </a:cubicBezTo>
                  <a:cubicBezTo>
                    <a:pt x="397867" y="1944892"/>
                    <a:pt x="403691" y="1949724"/>
                    <a:pt x="409597" y="1954474"/>
                  </a:cubicBezTo>
                  <a:cubicBezTo>
                    <a:pt x="409720" y="1954598"/>
                    <a:pt x="409803" y="1954680"/>
                    <a:pt x="409927" y="1954763"/>
                  </a:cubicBezTo>
                  <a:cubicBezTo>
                    <a:pt x="426324" y="1967980"/>
                    <a:pt x="443010" y="1980701"/>
                    <a:pt x="460027" y="1992926"/>
                  </a:cubicBezTo>
                  <a:cubicBezTo>
                    <a:pt x="645103" y="2125673"/>
                    <a:pt x="866360" y="2197291"/>
                    <a:pt x="1098646" y="2197291"/>
                  </a:cubicBezTo>
                  <a:cubicBezTo>
                    <a:pt x="1353027" y="2197291"/>
                    <a:pt x="1594151" y="2111423"/>
                    <a:pt x="1789058" y="1953400"/>
                  </a:cubicBezTo>
                  <a:cubicBezTo>
                    <a:pt x="1804959" y="1940514"/>
                    <a:pt x="1820530" y="1927132"/>
                    <a:pt x="1835812" y="1913295"/>
                  </a:cubicBezTo>
                  <a:cubicBezTo>
                    <a:pt x="1849318" y="1901070"/>
                    <a:pt x="1862535" y="1888473"/>
                    <a:pt x="1875504" y="1875504"/>
                  </a:cubicBezTo>
                  <a:cubicBezTo>
                    <a:pt x="1879592" y="1871415"/>
                    <a:pt x="1883681" y="1867284"/>
                    <a:pt x="1887688" y="1863113"/>
                  </a:cubicBezTo>
                  <a:cubicBezTo>
                    <a:pt x="1898839" y="1851631"/>
                    <a:pt x="1909661" y="1839942"/>
                    <a:pt x="1920234" y="1828088"/>
                  </a:cubicBezTo>
                  <a:cubicBezTo>
                    <a:pt x="2099363" y="1626863"/>
                    <a:pt x="2197291" y="1370292"/>
                    <a:pt x="2197291" y="1098646"/>
                  </a:cubicBezTo>
                  <a:cubicBezTo>
                    <a:pt x="2197291" y="805192"/>
                    <a:pt x="2083007" y="529291"/>
                    <a:pt x="1875504" y="321788"/>
                  </a:cubicBezTo>
                  <a:close/>
                  <a:moveTo>
                    <a:pt x="1917549" y="1817804"/>
                  </a:moveTo>
                  <a:cubicBezTo>
                    <a:pt x="1907224" y="1829534"/>
                    <a:pt x="1896650" y="1841099"/>
                    <a:pt x="1885829" y="1852374"/>
                  </a:cubicBezTo>
                  <a:cubicBezTo>
                    <a:pt x="1868978" y="1869928"/>
                    <a:pt x="1851589" y="1886944"/>
                    <a:pt x="1833623" y="1903341"/>
                  </a:cubicBezTo>
                  <a:cubicBezTo>
                    <a:pt x="1826808" y="1909619"/>
                    <a:pt x="1819910" y="1915732"/>
                    <a:pt x="1812930" y="1921804"/>
                  </a:cubicBezTo>
                  <a:cubicBezTo>
                    <a:pt x="1805000" y="1928701"/>
                    <a:pt x="1796988" y="1935475"/>
                    <a:pt x="1788851" y="1942124"/>
                  </a:cubicBezTo>
                  <a:cubicBezTo>
                    <a:pt x="1724708" y="1994785"/>
                    <a:pt x="1654453" y="2040218"/>
                    <a:pt x="1579324" y="2077225"/>
                  </a:cubicBezTo>
                  <a:cubicBezTo>
                    <a:pt x="1549627" y="2091887"/>
                    <a:pt x="1519187" y="2105228"/>
                    <a:pt x="1488045" y="2117164"/>
                  </a:cubicBezTo>
                  <a:cubicBezTo>
                    <a:pt x="1367070" y="2163588"/>
                    <a:pt x="1235770" y="2189031"/>
                    <a:pt x="1098646" y="2189031"/>
                  </a:cubicBezTo>
                  <a:cubicBezTo>
                    <a:pt x="966312" y="2189031"/>
                    <a:pt x="839431" y="2165323"/>
                    <a:pt x="722008" y="2121955"/>
                  </a:cubicBezTo>
                  <a:cubicBezTo>
                    <a:pt x="673808" y="2104195"/>
                    <a:pt x="627219" y="2083090"/>
                    <a:pt x="582489" y="2058928"/>
                  </a:cubicBezTo>
                  <a:cubicBezTo>
                    <a:pt x="575922" y="2055376"/>
                    <a:pt x="569396" y="2051782"/>
                    <a:pt x="562911" y="2048107"/>
                  </a:cubicBezTo>
                  <a:cubicBezTo>
                    <a:pt x="528795" y="2028777"/>
                    <a:pt x="495795" y="2007671"/>
                    <a:pt x="464116" y="1984873"/>
                  </a:cubicBezTo>
                  <a:cubicBezTo>
                    <a:pt x="463083" y="1984129"/>
                    <a:pt x="462009" y="1983344"/>
                    <a:pt x="460977" y="1982601"/>
                  </a:cubicBezTo>
                  <a:cubicBezTo>
                    <a:pt x="438426" y="1966328"/>
                    <a:pt x="416494" y="1949187"/>
                    <a:pt x="395306" y="1931179"/>
                  </a:cubicBezTo>
                  <a:cubicBezTo>
                    <a:pt x="387541" y="1924612"/>
                    <a:pt x="379859" y="1917962"/>
                    <a:pt x="372300" y="1911148"/>
                  </a:cubicBezTo>
                  <a:cubicBezTo>
                    <a:pt x="359992" y="1900202"/>
                    <a:pt x="347932" y="1888927"/>
                    <a:pt x="336161" y="1877362"/>
                  </a:cubicBezTo>
                  <a:cubicBezTo>
                    <a:pt x="313858" y="1855513"/>
                    <a:pt x="292545" y="1832755"/>
                    <a:pt x="272183" y="1809089"/>
                  </a:cubicBezTo>
                  <a:cubicBezTo>
                    <a:pt x="107758" y="1618107"/>
                    <a:pt x="8260" y="1369796"/>
                    <a:pt x="8260" y="1098646"/>
                  </a:cubicBezTo>
                  <a:cubicBezTo>
                    <a:pt x="8260" y="497406"/>
                    <a:pt x="497406" y="8260"/>
                    <a:pt x="1098646" y="8260"/>
                  </a:cubicBezTo>
                  <a:cubicBezTo>
                    <a:pt x="1699886" y="8260"/>
                    <a:pt x="2189031" y="497406"/>
                    <a:pt x="2189031" y="1098646"/>
                  </a:cubicBezTo>
                  <a:cubicBezTo>
                    <a:pt x="2189031" y="1373968"/>
                    <a:pt x="2086477" y="1625748"/>
                    <a:pt x="1917549" y="1817804"/>
                  </a:cubicBezTo>
                  <a:close/>
                </a:path>
              </a:pathLst>
            </a:custGeom>
            <a:solidFill>
              <a:srgbClr val="3F3D56"/>
            </a:solidFill>
            <a:ln w="411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ore-KR" altLang="en-US" dirty="0"/>
            </a:p>
          </p:txBody>
        </p:sp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048C62CD-1A61-D998-BA95-F3EA7B9D6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0914" y="2110564"/>
              <a:ext cx="804665" cy="816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1674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514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입출력을 활용한 간단한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챗봇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만들기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4B530A9-75AE-7F4D-86A3-420571E82993}"/>
              </a:ext>
            </a:extLst>
          </p:cNvPr>
          <p:cNvSpPr txBox="1"/>
          <p:nvPr/>
        </p:nvSpPr>
        <p:spPr>
          <a:xfrm>
            <a:off x="408306" y="209263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어떻게 구현할까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?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66FE71-3C44-92E6-56C3-65F7A6324E85}"/>
              </a:ext>
            </a:extLst>
          </p:cNvPr>
          <p:cNvSpPr txBox="1"/>
          <p:nvPr/>
        </p:nvSpPr>
        <p:spPr>
          <a:xfrm>
            <a:off x="408305" y="2808907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대화 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Flow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보면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나는 컴퓨터가 준비해 온 질문에 답만 하는 중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이전 시간에 배웠던 기본 입출력 함수를 응용하면 충분히 만들 수 있을 것 같음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`input()`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함수의 리턴 값은 항상 문자열임에 주의하며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적절하게 형변환을 섞어주면 됨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문자열 메소드를 적절히 섞어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학교명만 추출할 수 있을 거 같음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4647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7792B59-B283-B13C-C7C0-B42FEC582EA1}"/>
              </a:ext>
            </a:extLst>
          </p:cNvPr>
          <p:cNvSpPr txBox="1"/>
          <p:nvPr/>
        </p:nvSpPr>
        <p:spPr>
          <a:xfrm>
            <a:off x="408306" y="1876034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로봇 기사 만들기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41BE6A-AB96-A67E-C00A-345B03D58AA7}"/>
              </a:ext>
            </a:extLst>
          </p:cNvPr>
          <p:cNvSpPr txBox="1"/>
          <p:nvPr/>
        </p:nvSpPr>
        <p:spPr>
          <a:xfrm>
            <a:off x="408305" y="2592310"/>
            <a:ext cx="1137538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축구 이적 기사를 보면 거의 비슷한 기사가 되풀이 된다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이적하는 선수의 이름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원래 팀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옮기는 리그 이름과 팀 이름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ore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마지막으로 이적료까지</a:t>
            </a:r>
            <a:r>
              <a:rPr lang="en-US" altLang="ko-Kore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ore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기사의 틀을 만들어 두고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핵심 요소는 변수로 만들면 자동으로 기사를 찍어낼 수 있을 것이다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이것을 프로그램으로 만들어 기사를 작성해보자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축구 말고도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자신이 좋아하는 스포츠로 바꿔서 프로그램을 작성해도 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0792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6385</TotalTime>
  <Words>356</Words>
  <Application>Microsoft Macintosh PowerPoint</Application>
  <PresentationFormat>와이드스크린</PresentationFormat>
  <Paragraphs>50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Calibri Light</vt:lpstr>
      <vt:lpstr>Pretendard</vt:lpstr>
      <vt:lpstr>Arial</vt:lpstr>
      <vt:lpstr>Pretendard Black</vt:lpstr>
      <vt:lpstr>Pretendard ExtraBold</vt:lpstr>
      <vt:lpstr>Calibri</vt:lpstr>
      <vt:lpstr>Pretendard Medium</vt:lpstr>
      <vt:lpstr>Office 테마</vt:lpstr>
      <vt:lpstr>(2) 응용: 간단한 챗봇 만들기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12</cp:revision>
  <dcterms:created xsi:type="dcterms:W3CDTF">2023-07-12T08:16:29Z</dcterms:created>
  <dcterms:modified xsi:type="dcterms:W3CDTF">2023-07-19T14:45:35Z</dcterms:modified>
</cp:coreProperties>
</file>

<file path=docProps/thumbnail.jpeg>
</file>